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78" r:id="rId6"/>
    <p:sldId id="280" r:id="rId7"/>
    <p:sldId id="270" r:id="rId8"/>
    <p:sldId id="284" r:id="rId9"/>
    <p:sldId id="285" r:id="rId10"/>
    <p:sldId id="286" r:id="rId11"/>
    <p:sldId id="258" r:id="rId12"/>
    <p:sldId id="281" r:id="rId13"/>
    <p:sldId id="259" r:id="rId14"/>
    <p:sldId id="260" r:id="rId15"/>
    <p:sldId id="291" r:id="rId16"/>
    <p:sldId id="292" r:id="rId17"/>
    <p:sldId id="262" r:id="rId18"/>
    <p:sldId id="295" r:id="rId19"/>
    <p:sldId id="293" r:id="rId20"/>
    <p:sldId id="297" r:id="rId21"/>
    <p:sldId id="296" r:id="rId22"/>
    <p:sldId id="274"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432" autoAdjust="0"/>
  </p:normalViewPr>
  <p:slideViewPr>
    <p:cSldViewPr snapToGrid="0">
      <p:cViewPr varScale="1">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eet kumar" userId="ebf3ed2ae51b6598" providerId="LiveId" clId="{1BD795AD-CAB0-407C-8064-3D099D6B1BA1}"/>
    <pc:docChg chg="undo custSel addSld delSld modSld sldOrd">
      <pc:chgData name="Ajeet kumar" userId="ebf3ed2ae51b6598" providerId="LiveId" clId="{1BD795AD-CAB0-407C-8064-3D099D6B1BA1}" dt="2023-07-10T18:55:39.528" v="1579" actId="14100"/>
      <pc:docMkLst>
        <pc:docMk/>
      </pc:docMkLst>
      <pc:sldChg chg="addSp delSp modSp del mod modNotesTx">
        <pc:chgData name="Ajeet kumar" userId="ebf3ed2ae51b6598" providerId="LiveId" clId="{1BD795AD-CAB0-407C-8064-3D099D6B1BA1}" dt="2023-07-10T11:10:10.265" v="36" actId="2696"/>
        <pc:sldMkLst>
          <pc:docMk/>
          <pc:sldMk cId="2184235863" sldId="257"/>
        </pc:sldMkLst>
        <pc:spChg chg="add del mod">
          <ac:chgData name="Ajeet kumar" userId="ebf3ed2ae51b6598" providerId="LiveId" clId="{1BD795AD-CAB0-407C-8064-3D099D6B1BA1}" dt="2023-07-10T11:07:31.926" v="16" actId="478"/>
          <ac:spMkLst>
            <pc:docMk/>
            <pc:sldMk cId="2184235863" sldId="257"/>
            <ac:spMk id="3" creationId="{3CE77DEF-A4F3-DDD1-15CF-D7DD614CC634}"/>
          </ac:spMkLst>
        </pc:spChg>
        <pc:spChg chg="add del mod">
          <ac:chgData name="Ajeet kumar" userId="ebf3ed2ae51b6598" providerId="LiveId" clId="{1BD795AD-CAB0-407C-8064-3D099D6B1BA1}" dt="2023-07-10T11:07:41.491" v="19" actId="478"/>
          <ac:spMkLst>
            <pc:docMk/>
            <pc:sldMk cId="2184235863" sldId="257"/>
            <ac:spMk id="5" creationId="{F7E3A583-98AD-E752-7283-0CCBC55E3792}"/>
          </ac:spMkLst>
        </pc:spChg>
        <pc:spChg chg="mod">
          <ac:chgData name="Ajeet kumar" userId="ebf3ed2ae51b6598" providerId="LiveId" clId="{1BD795AD-CAB0-407C-8064-3D099D6B1BA1}" dt="2023-07-10T11:07:22.360" v="14" actId="14100"/>
          <ac:spMkLst>
            <pc:docMk/>
            <pc:sldMk cId="2184235863" sldId="257"/>
            <ac:spMk id="59" creationId="{FDAF9C5E-FFD5-49FC-9788-18CE8F0958C1}"/>
          </ac:spMkLst>
        </pc:spChg>
        <pc:picChg chg="add del">
          <ac:chgData name="Ajeet kumar" userId="ebf3ed2ae51b6598" providerId="LiveId" clId="{1BD795AD-CAB0-407C-8064-3D099D6B1BA1}" dt="2023-07-10T11:07:38.561" v="18" actId="478"/>
          <ac:picMkLst>
            <pc:docMk/>
            <pc:sldMk cId="2184235863" sldId="257"/>
            <ac:picMk id="116" creationId="{2F0ECB9B-426D-40BC-918A-2C82968A05C8}"/>
          </ac:picMkLst>
        </pc:picChg>
      </pc:sldChg>
      <pc:sldChg chg="addSp delSp modSp mod">
        <pc:chgData name="Ajeet kumar" userId="ebf3ed2ae51b6598" providerId="LiveId" clId="{1BD795AD-CAB0-407C-8064-3D099D6B1BA1}" dt="2023-07-10T18:53:34.325" v="1565"/>
        <pc:sldMkLst>
          <pc:docMk/>
          <pc:sldMk cId="3109501799" sldId="258"/>
        </pc:sldMkLst>
        <pc:spChg chg="add del mod">
          <ac:chgData name="Ajeet kumar" userId="ebf3ed2ae51b6598" providerId="LiveId" clId="{1BD795AD-CAB0-407C-8064-3D099D6B1BA1}" dt="2023-07-10T11:11:47.649" v="59" actId="478"/>
          <ac:spMkLst>
            <pc:docMk/>
            <pc:sldMk cId="3109501799" sldId="258"/>
            <ac:spMk id="3" creationId="{D98B8E97-9DDE-874F-6541-7B51A5314E94}"/>
          </ac:spMkLst>
        </pc:spChg>
        <pc:spChg chg="add del mod">
          <ac:chgData name="Ajeet kumar" userId="ebf3ed2ae51b6598" providerId="LiveId" clId="{1BD795AD-CAB0-407C-8064-3D099D6B1BA1}" dt="2023-07-10T11:11:47.649" v="59" actId="478"/>
          <ac:spMkLst>
            <pc:docMk/>
            <pc:sldMk cId="3109501799" sldId="258"/>
            <ac:spMk id="5" creationId="{55505711-C1EE-EFCB-4812-B2F1A41E01D7}"/>
          </ac:spMkLst>
        </pc:spChg>
        <pc:spChg chg="mod">
          <ac:chgData name="Ajeet kumar" userId="ebf3ed2ae51b6598" providerId="LiveId" clId="{1BD795AD-CAB0-407C-8064-3D099D6B1BA1}" dt="2023-07-10T18:53:34.325" v="1565"/>
          <ac:spMkLst>
            <pc:docMk/>
            <pc:sldMk cId="3109501799" sldId="258"/>
            <ac:spMk id="6" creationId="{B1F0E6E7-FE9E-4C88-8036-BAF0835CC4D8}"/>
          </ac:spMkLst>
        </pc:spChg>
        <pc:spChg chg="add del mod">
          <ac:chgData name="Ajeet kumar" userId="ebf3ed2ae51b6598" providerId="LiveId" clId="{1BD795AD-CAB0-407C-8064-3D099D6B1BA1}" dt="2023-07-10T11:22:46.544" v="307" actId="478"/>
          <ac:spMkLst>
            <pc:docMk/>
            <pc:sldMk cId="3109501799" sldId="258"/>
            <ac:spMk id="9" creationId="{B1703101-88C3-B27E-5B6F-1DA46558A9C9}"/>
          </ac:spMkLst>
        </pc:spChg>
        <pc:spChg chg="add del mod">
          <ac:chgData name="Ajeet kumar" userId="ebf3ed2ae51b6598" providerId="LiveId" clId="{1BD795AD-CAB0-407C-8064-3D099D6B1BA1}" dt="2023-07-10T11:22:46.544" v="307" actId="478"/>
          <ac:spMkLst>
            <pc:docMk/>
            <pc:sldMk cId="3109501799" sldId="258"/>
            <ac:spMk id="11" creationId="{D2080D9D-119A-209D-2A2A-FB7C10B7264C}"/>
          </ac:spMkLst>
        </pc:spChg>
        <pc:spChg chg="add del mod">
          <ac:chgData name="Ajeet kumar" userId="ebf3ed2ae51b6598" providerId="LiveId" clId="{1BD795AD-CAB0-407C-8064-3D099D6B1BA1}" dt="2023-07-10T18:52:28.387" v="1521" actId="478"/>
          <ac:spMkLst>
            <pc:docMk/>
            <pc:sldMk cId="3109501799" sldId="258"/>
            <ac:spMk id="12" creationId="{07FEF48E-9BE4-9DC1-2B93-5F55DD976551}"/>
          </ac:spMkLst>
        </pc:spChg>
        <pc:spChg chg="del">
          <ac:chgData name="Ajeet kumar" userId="ebf3ed2ae51b6598" providerId="LiveId" clId="{1BD795AD-CAB0-407C-8064-3D099D6B1BA1}" dt="2023-07-10T11:11:43.773" v="58" actId="478"/>
          <ac:spMkLst>
            <pc:docMk/>
            <pc:sldMk cId="3109501799" sldId="258"/>
            <ac:spMk id="13" creationId="{DE843243-D5AF-4FB8-A0B6-47BAF2CEE0EC}"/>
          </ac:spMkLst>
        </pc:spChg>
        <pc:spChg chg="del">
          <ac:chgData name="Ajeet kumar" userId="ebf3ed2ae51b6598" providerId="LiveId" clId="{1BD795AD-CAB0-407C-8064-3D099D6B1BA1}" dt="2023-07-10T11:11:43.773" v="58" actId="478"/>
          <ac:spMkLst>
            <pc:docMk/>
            <pc:sldMk cId="3109501799" sldId="258"/>
            <ac:spMk id="14" creationId="{D656B4F7-80AA-4955-8984-D9DA3B536EBF}"/>
          </ac:spMkLst>
        </pc:spChg>
        <pc:spChg chg="add mod">
          <ac:chgData name="Ajeet kumar" userId="ebf3ed2ae51b6598" providerId="LiveId" clId="{1BD795AD-CAB0-407C-8064-3D099D6B1BA1}" dt="2023-07-10T18:52:29.050" v="1522"/>
          <ac:spMkLst>
            <pc:docMk/>
            <pc:sldMk cId="3109501799" sldId="258"/>
            <ac:spMk id="15" creationId="{3FCE9B14-DBA1-2C57-63E1-A179501AA8D3}"/>
          </ac:spMkLst>
        </pc:spChg>
        <pc:spChg chg="mod">
          <ac:chgData name="Ajeet kumar" userId="ebf3ed2ae51b6598" providerId="LiveId" clId="{1BD795AD-CAB0-407C-8064-3D099D6B1BA1}" dt="2023-07-10T11:12:07.431" v="75" actId="20577"/>
          <ac:spMkLst>
            <pc:docMk/>
            <pc:sldMk cId="3109501799" sldId="258"/>
            <ac:spMk id="41" creationId="{13DF91CF-444A-4959-91C5-62172E643BD0}"/>
          </ac:spMkLst>
        </pc:spChg>
        <pc:spChg chg="mod">
          <ac:chgData name="Ajeet kumar" userId="ebf3ed2ae51b6598" providerId="LiveId" clId="{1BD795AD-CAB0-407C-8064-3D099D6B1BA1}" dt="2023-07-10T11:23:00.721" v="310" actId="123"/>
          <ac:spMkLst>
            <pc:docMk/>
            <pc:sldMk cId="3109501799" sldId="258"/>
            <ac:spMk id="42" creationId="{933753EF-34D5-413D-B330-9D63C1E264BB}"/>
          </ac:spMkLst>
        </pc:spChg>
        <pc:spChg chg="del mod">
          <ac:chgData name="Ajeet kumar" userId="ebf3ed2ae51b6598" providerId="LiveId" clId="{1BD795AD-CAB0-407C-8064-3D099D6B1BA1}" dt="2023-07-10T11:14:43.017" v="91" actId="21"/>
          <ac:spMkLst>
            <pc:docMk/>
            <pc:sldMk cId="3109501799" sldId="258"/>
            <ac:spMk id="43" creationId="{F1C997B7-3BCB-422D-B850-6AD06C8FB9D1}"/>
          </ac:spMkLst>
        </pc:spChg>
        <pc:spChg chg="mod">
          <ac:chgData name="Ajeet kumar" userId="ebf3ed2ae51b6598" providerId="LiveId" clId="{1BD795AD-CAB0-407C-8064-3D099D6B1BA1}" dt="2023-07-10T11:12:48.804" v="79"/>
          <ac:spMkLst>
            <pc:docMk/>
            <pc:sldMk cId="3109501799" sldId="258"/>
            <ac:spMk id="45" creationId="{23B5DB8F-544D-4B8A-98F5-10157CB5781F}"/>
          </ac:spMkLst>
        </pc:spChg>
        <pc:spChg chg="mod">
          <ac:chgData name="Ajeet kumar" userId="ebf3ed2ae51b6598" providerId="LiveId" clId="{1BD795AD-CAB0-407C-8064-3D099D6B1BA1}" dt="2023-07-10T11:23:21.153" v="327" actId="20577"/>
          <ac:spMkLst>
            <pc:docMk/>
            <pc:sldMk cId="3109501799" sldId="258"/>
            <ac:spMk id="46" creationId="{3DE22AEE-5FE7-411E-BE12-05628BC028BA}"/>
          </ac:spMkLst>
        </pc:spChg>
        <pc:spChg chg="del mod">
          <ac:chgData name="Ajeet kumar" userId="ebf3ed2ae51b6598" providerId="LiveId" clId="{1BD795AD-CAB0-407C-8064-3D099D6B1BA1}" dt="2023-07-10T11:14:43.017" v="91" actId="21"/>
          <ac:spMkLst>
            <pc:docMk/>
            <pc:sldMk cId="3109501799" sldId="258"/>
            <ac:spMk id="58" creationId="{82CC08AE-1854-427C-A409-844DADA8D46C}"/>
          </ac:spMkLst>
        </pc:spChg>
        <pc:spChg chg="mod">
          <ac:chgData name="Ajeet kumar" userId="ebf3ed2ae51b6598" providerId="LiveId" clId="{1BD795AD-CAB0-407C-8064-3D099D6B1BA1}" dt="2023-07-10T11:22:51.578" v="308" actId="14100"/>
          <ac:spMkLst>
            <pc:docMk/>
            <pc:sldMk cId="3109501799" sldId="258"/>
            <ac:spMk id="71" creationId="{6DC1492D-B4FC-4834-8463-9F39FDB78181}"/>
          </ac:spMkLst>
        </pc:spChg>
        <pc:spChg chg="del">
          <ac:chgData name="Ajeet kumar" userId="ebf3ed2ae51b6598" providerId="LiveId" clId="{1BD795AD-CAB0-407C-8064-3D099D6B1BA1}" dt="2023-07-10T18:51:45.874" v="1506" actId="478"/>
          <ac:spMkLst>
            <pc:docMk/>
            <pc:sldMk cId="3109501799" sldId="258"/>
            <ac:spMk id="76" creationId="{AA6DE5DF-92EA-4EA8-B311-E5E4A8C2A01E}"/>
          </ac:spMkLst>
        </pc:spChg>
      </pc:sldChg>
      <pc:sldChg chg="addSp delSp modSp mod">
        <pc:chgData name="Ajeet kumar" userId="ebf3ed2ae51b6598" providerId="LiveId" clId="{1BD795AD-CAB0-407C-8064-3D099D6B1BA1}" dt="2023-07-10T18:53:48.073" v="1567"/>
        <pc:sldMkLst>
          <pc:docMk/>
          <pc:sldMk cId="2961106047" sldId="259"/>
        </pc:sldMkLst>
        <pc:spChg chg="add mod">
          <ac:chgData name="Ajeet kumar" userId="ebf3ed2ae51b6598" providerId="LiveId" clId="{1BD795AD-CAB0-407C-8064-3D099D6B1BA1}" dt="2023-07-10T18:51:31.035" v="1501"/>
          <ac:spMkLst>
            <pc:docMk/>
            <pc:sldMk cId="2961106047" sldId="259"/>
            <ac:spMk id="2" creationId="{42D4D434-F0B9-18D5-7B77-6FA27C91EBFA}"/>
          </ac:spMkLst>
        </pc:spChg>
        <pc:spChg chg="mod">
          <ac:chgData name="Ajeet kumar" userId="ebf3ed2ae51b6598" providerId="LiveId" clId="{1BD795AD-CAB0-407C-8064-3D099D6B1BA1}" dt="2023-07-10T18:53:48.073" v="1567"/>
          <ac:spMkLst>
            <pc:docMk/>
            <pc:sldMk cId="2961106047" sldId="259"/>
            <ac:spMk id="3" creationId="{4EA344E8-12AB-4BC6-9FA0-D3FFCDFD1616}"/>
          </ac:spMkLst>
        </pc:spChg>
        <pc:spChg chg="del">
          <ac:chgData name="Ajeet kumar" userId="ebf3ed2ae51b6598" providerId="LiveId" clId="{1BD795AD-CAB0-407C-8064-3D099D6B1BA1}" dt="2023-07-10T18:51:30.252" v="1500" actId="478"/>
          <ac:spMkLst>
            <pc:docMk/>
            <pc:sldMk cId="2961106047" sldId="259"/>
            <ac:spMk id="16" creationId="{77C3CA95-BC39-41C4-9B87-98BB7EA2D4C1}"/>
          </ac:spMkLst>
        </pc:spChg>
        <pc:spChg chg="mod">
          <ac:chgData name="Ajeet kumar" userId="ebf3ed2ae51b6598" providerId="LiveId" clId="{1BD795AD-CAB0-407C-8064-3D099D6B1BA1}" dt="2023-07-10T11:20:20.417" v="232" actId="20577"/>
          <ac:spMkLst>
            <pc:docMk/>
            <pc:sldMk cId="2961106047" sldId="259"/>
            <ac:spMk id="26" creationId="{2F0C189F-75BF-4FC8-A278-5EFC6B66FACA}"/>
          </ac:spMkLst>
        </pc:spChg>
        <pc:spChg chg="mod">
          <ac:chgData name="Ajeet kumar" userId="ebf3ed2ae51b6598" providerId="LiveId" clId="{1BD795AD-CAB0-407C-8064-3D099D6B1BA1}" dt="2023-07-10T13:22:32.278" v="678" actId="207"/>
          <ac:spMkLst>
            <pc:docMk/>
            <pc:sldMk cId="2961106047" sldId="259"/>
            <ac:spMk id="27" creationId="{56F30711-3932-4012-B6C1-3B270E1293B3}"/>
          </ac:spMkLst>
        </pc:spChg>
        <pc:spChg chg="mod">
          <ac:chgData name="Ajeet kumar" userId="ebf3ed2ae51b6598" providerId="LiveId" clId="{1BD795AD-CAB0-407C-8064-3D099D6B1BA1}" dt="2023-07-10T13:22:26.602" v="676" actId="2711"/>
          <ac:spMkLst>
            <pc:docMk/>
            <pc:sldMk cId="2961106047" sldId="259"/>
            <ac:spMk id="28" creationId="{CC9C5A8F-500B-4089-A210-65BE40581FE1}"/>
          </ac:spMkLst>
        </pc:spChg>
        <pc:spChg chg="mod">
          <ac:chgData name="Ajeet kumar" userId="ebf3ed2ae51b6598" providerId="LiveId" clId="{1BD795AD-CAB0-407C-8064-3D099D6B1BA1}" dt="2023-07-10T12:27:45.754" v="638" actId="14100"/>
          <ac:spMkLst>
            <pc:docMk/>
            <pc:sldMk cId="2961106047" sldId="259"/>
            <ac:spMk id="29" creationId="{491AC0FF-532B-4B36-BE1C-83B71D783B45}"/>
          </ac:spMkLst>
        </pc:spChg>
        <pc:spChg chg="mod">
          <ac:chgData name="Ajeet kumar" userId="ebf3ed2ae51b6598" providerId="LiveId" clId="{1BD795AD-CAB0-407C-8064-3D099D6B1BA1}" dt="2023-07-10T12:29:52.098" v="646" actId="1076"/>
          <ac:spMkLst>
            <pc:docMk/>
            <pc:sldMk cId="2961106047" sldId="259"/>
            <ac:spMk id="30" creationId="{D16C7B99-9723-4022-8904-97B66907F149}"/>
          </ac:spMkLst>
        </pc:spChg>
        <pc:spChg chg="mod">
          <ac:chgData name="Ajeet kumar" userId="ebf3ed2ae51b6598" providerId="LiveId" clId="{1BD795AD-CAB0-407C-8064-3D099D6B1BA1}" dt="2023-07-10T12:26:54.798" v="629" actId="20577"/>
          <ac:spMkLst>
            <pc:docMk/>
            <pc:sldMk cId="2961106047" sldId="259"/>
            <ac:spMk id="31" creationId="{850A4385-C5CF-4BEE-B287-D3AC3C912861}"/>
          </ac:spMkLst>
        </pc:spChg>
        <pc:spChg chg="mod">
          <ac:chgData name="Ajeet kumar" userId="ebf3ed2ae51b6598" providerId="LiveId" clId="{1BD795AD-CAB0-407C-8064-3D099D6B1BA1}" dt="2023-07-10T12:23:15.048" v="579" actId="20577"/>
          <ac:spMkLst>
            <pc:docMk/>
            <pc:sldMk cId="2961106047" sldId="259"/>
            <ac:spMk id="32" creationId="{561059DA-EA8B-4860-B58D-BBFD6C2CFC5C}"/>
          </ac:spMkLst>
        </pc:spChg>
        <pc:spChg chg="mod">
          <ac:chgData name="Ajeet kumar" userId="ebf3ed2ae51b6598" providerId="LiveId" clId="{1BD795AD-CAB0-407C-8064-3D099D6B1BA1}" dt="2023-07-10T12:47:03.720" v="669" actId="313"/>
          <ac:spMkLst>
            <pc:docMk/>
            <pc:sldMk cId="2961106047" sldId="259"/>
            <ac:spMk id="33" creationId="{921263C4-F13B-47F6-A4A0-816A8D261C29}"/>
          </ac:spMkLst>
        </pc:spChg>
        <pc:picChg chg="mod">
          <ac:chgData name="Ajeet kumar" userId="ebf3ed2ae51b6598" providerId="LiveId" clId="{1BD795AD-CAB0-407C-8064-3D099D6B1BA1}" dt="2023-07-10T11:19:33.216" v="169" actId="207"/>
          <ac:picMkLst>
            <pc:docMk/>
            <pc:sldMk cId="2961106047" sldId="259"/>
            <ac:picMk id="91" creationId="{C6A83A1A-E2DA-4D40-B2A8-6FAABB76B41B}"/>
          </ac:picMkLst>
        </pc:picChg>
        <pc:picChg chg="mod">
          <ac:chgData name="Ajeet kumar" userId="ebf3ed2ae51b6598" providerId="LiveId" clId="{1BD795AD-CAB0-407C-8064-3D099D6B1BA1}" dt="2023-07-10T12:21:07.991" v="518" actId="207"/>
          <ac:picMkLst>
            <pc:docMk/>
            <pc:sldMk cId="2961106047" sldId="259"/>
            <ac:picMk id="92" creationId="{B0B79D89-2FA7-4527-BF24-BD94083A08E6}"/>
          </ac:picMkLst>
        </pc:picChg>
        <pc:picChg chg="mod">
          <ac:chgData name="Ajeet kumar" userId="ebf3ed2ae51b6598" providerId="LiveId" clId="{1BD795AD-CAB0-407C-8064-3D099D6B1BA1}" dt="2023-07-10T12:23:39.528" v="581" actId="207"/>
          <ac:picMkLst>
            <pc:docMk/>
            <pc:sldMk cId="2961106047" sldId="259"/>
            <ac:picMk id="93" creationId="{72B05E96-95BD-47EE-996E-6B2C14EBD1B4}"/>
          </ac:picMkLst>
        </pc:picChg>
        <pc:picChg chg="mod">
          <ac:chgData name="Ajeet kumar" userId="ebf3ed2ae51b6598" providerId="LiveId" clId="{1BD795AD-CAB0-407C-8064-3D099D6B1BA1}" dt="2023-07-10T12:46:43.576" v="648" actId="207"/>
          <ac:picMkLst>
            <pc:docMk/>
            <pc:sldMk cId="2961106047" sldId="259"/>
            <ac:picMk id="94" creationId="{8C7C9F51-16A3-43F8-8724-9F145C4AD51D}"/>
          </ac:picMkLst>
        </pc:picChg>
      </pc:sldChg>
      <pc:sldChg chg="addSp delSp modSp mod ord">
        <pc:chgData name="Ajeet kumar" userId="ebf3ed2ae51b6598" providerId="LiveId" clId="{1BD795AD-CAB0-407C-8064-3D099D6B1BA1}" dt="2023-07-10T18:53:53.215" v="1568"/>
        <pc:sldMkLst>
          <pc:docMk/>
          <pc:sldMk cId="1968899" sldId="260"/>
        </pc:sldMkLst>
        <pc:spChg chg="add del mod">
          <ac:chgData name="Ajeet kumar" userId="ebf3ed2ae51b6598" providerId="LiveId" clId="{1BD795AD-CAB0-407C-8064-3D099D6B1BA1}" dt="2023-07-10T18:09:27.219" v="922" actId="478"/>
          <ac:spMkLst>
            <pc:docMk/>
            <pc:sldMk cId="1968899" sldId="260"/>
            <ac:spMk id="3" creationId="{82AF789A-30F4-2D9E-4672-C90991287B4F}"/>
          </ac:spMkLst>
        </pc:spChg>
        <pc:spChg chg="add del mod">
          <ac:chgData name="Ajeet kumar" userId="ebf3ed2ae51b6598" providerId="LiveId" clId="{1BD795AD-CAB0-407C-8064-3D099D6B1BA1}" dt="2023-07-10T18:09:27.219" v="922" actId="478"/>
          <ac:spMkLst>
            <pc:docMk/>
            <pc:sldMk cId="1968899" sldId="260"/>
            <ac:spMk id="5" creationId="{3968DF45-A944-8DBC-0305-9E42A5260719}"/>
          </ac:spMkLst>
        </pc:spChg>
        <pc:spChg chg="add del mod">
          <ac:chgData name="Ajeet kumar" userId="ebf3ed2ae51b6598" providerId="LiveId" clId="{1BD795AD-CAB0-407C-8064-3D099D6B1BA1}" dt="2023-07-10T18:09:27.219" v="922" actId="478"/>
          <ac:spMkLst>
            <pc:docMk/>
            <pc:sldMk cId="1968899" sldId="260"/>
            <ac:spMk id="7" creationId="{AE316128-843E-0A70-9BC2-EEF5B686C12C}"/>
          </ac:spMkLst>
        </pc:spChg>
        <pc:spChg chg="add del mod">
          <ac:chgData name="Ajeet kumar" userId="ebf3ed2ae51b6598" providerId="LiveId" clId="{1BD795AD-CAB0-407C-8064-3D099D6B1BA1}" dt="2023-07-10T18:09:27.219" v="922" actId="478"/>
          <ac:spMkLst>
            <pc:docMk/>
            <pc:sldMk cId="1968899" sldId="260"/>
            <ac:spMk id="9" creationId="{60DAB1FC-1B49-635B-79C9-1B18C044AF2C}"/>
          </ac:spMkLst>
        </pc:spChg>
        <pc:spChg chg="add del mod">
          <ac:chgData name="Ajeet kumar" userId="ebf3ed2ae51b6598" providerId="LiveId" clId="{1BD795AD-CAB0-407C-8064-3D099D6B1BA1}" dt="2023-07-10T18:09:27.219" v="922" actId="478"/>
          <ac:spMkLst>
            <pc:docMk/>
            <pc:sldMk cId="1968899" sldId="260"/>
            <ac:spMk id="11" creationId="{FC0E57EB-BAD1-2E9D-F568-F50F8F5EDA34}"/>
          </ac:spMkLst>
        </pc:spChg>
        <pc:spChg chg="add del mod">
          <ac:chgData name="Ajeet kumar" userId="ebf3ed2ae51b6598" providerId="LiveId" clId="{1BD795AD-CAB0-407C-8064-3D099D6B1BA1}" dt="2023-07-10T18:09:27.219" v="922" actId="478"/>
          <ac:spMkLst>
            <pc:docMk/>
            <pc:sldMk cId="1968899" sldId="260"/>
            <ac:spMk id="13" creationId="{B090F68C-3EEC-1E71-B6C3-88CC4EE01C21}"/>
          </ac:spMkLst>
        </pc:spChg>
        <pc:spChg chg="add del mod">
          <ac:chgData name="Ajeet kumar" userId="ebf3ed2ae51b6598" providerId="LiveId" clId="{1BD795AD-CAB0-407C-8064-3D099D6B1BA1}" dt="2023-07-10T18:09:27.219" v="922" actId="478"/>
          <ac:spMkLst>
            <pc:docMk/>
            <pc:sldMk cId="1968899" sldId="260"/>
            <ac:spMk id="15" creationId="{B9865FFD-A2EF-2C63-7591-EA1BF9A36236}"/>
          </ac:spMkLst>
        </pc:spChg>
        <pc:spChg chg="add del mod">
          <ac:chgData name="Ajeet kumar" userId="ebf3ed2ae51b6598" providerId="LiveId" clId="{1BD795AD-CAB0-407C-8064-3D099D6B1BA1}" dt="2023-07-10T18:09:27.219" v="922" actId="478"/>
          <ac:spMkLst>
            <pc:docMk/>
            <pc:sldMk cId="1968899" sldId="260"/>
            <ac:spMk id="17" creationId="{E46D58B9-89A1-9279-2205-0214E671ED8A}"/>
          </ac:spMkLst>
        </pc:spChg>
        <pc:spChg chg="mod">
          <ac:chgData name="Ajeet kumar" userId="ebf3ed2ae51b6598" providerId="LiveId" clId="{1BD795AD-CAB0-407C-8064-3D099D6B1BA1}" dt="2023-07-10T18:53:53.215" v="1568"/>
          <ac:spMkLst>
            <pc:docMk/>
            <pc:sldMk cId="1968899" sldId="260"/>
            <ac:spMk id="19" creationId="{65EC8A42-193D-43A9-B162-8977ADBDB35A}"/>
          </ac:spMkLst>
        </pc:spChg>
        <pc:spChg chg="add del mod">
          <ac:chgData name="Ajeet kumar" userId="ebf3ed2ae51b6598" providerId="LiveId" clId="{1BD795AD-CAB0-407C-8064-3D099D6B1BA1}" dt="2023-07-10T18:09:27.219" v="922" actId="478"/>
          <ac:spMkLst>
            <pc:docMk/>
            <pc:sldMk cId="1968899" sldId="260"/>
            <ac:spMk id="21" creationId="{0A80B061-3BE9-2BC1-A018-D7CB377BC56C}"/>
          </ac:spMkLst>
        </pc:spChg>
        <pc:spChg chg="add del mod">
          <ac:chgData name="Ajeet kumar" userId="ebf3ed2ae51b6598" providerId="LiveId" clId="{1BD795AD-CAB0-407C-8064-3D099D6B1BA1}" dt="2023-07-10T18:09:27.219" v="922" actId="478"/>
          <ac:spMkLst>
            <pc:docMk/>
            <pc:sldMk cId="1968899" sldId="260"/>
            <ac:spMk id="23" creationId="{6D5AE03E-5097-8FBB-769A-F85FE9B7F3DC}"/>
          </ac:spMkLst>
        </pc:spChg>
        <pc:spChg chg="add del mod">
          <ac:chgData name="Ajeet kumar" userId="ebf3ed2ae51b6598" providerId="LiveId" clId="{1BD795AD-CAB0-407C-8064-3D099D6B1BA1}" dt="2023-07-10T18:09:27.219" v="922" actId="478"/>
          <ac:spMkLst>
            <pc:docMk/>
            <pc:sldMk cId="1968899" sldId="260"/>
            <ac:spMk id="25" creationId="{538DC5D5-D93F-7F2A-C48F-9E4638D267DA}"/>
          </ac:spMkLst>
        </pc:spChg>
        <pc:spChg chg="add del mod">
          <ac:chgData name="Ajeet kumar" userId="ebf3ed2ae51b6598" providerId="LiveId" clId="{1BD795AD-CAB0-407C-8064-3D099D6B1BA1}" dt="2023-07-10T18:09:27.219" v="922" actId="478"/>
          <ac:spMkLst>
            <pc:docMk/>
            <pc:sldMk cId="1968899" sldId="260"/>
            <ac:spMk id="27" creationId="{9B9D0634-8FFA-D9E4-488C-E84FE631DF53}"/>
          </ac:spMkLst>
        </pc:spChg>
        <pc:spChg chg="add mod">
          <ac:chgData name="Ajeet kumar" userId="ebf3ed2ae51b6598" providerId="LiveId" clId="{1BD795AD-CAB0-407C-8064-3D099D6B1BA1}" dt="2023-07-10T18:51:24.944" v="1499"/>
          <ac:spMkLst>
            <pc:docMk/>
            <pc:sldMk cId="1968899" sldId="260"/>
            <ac:spMk id="32" creationId="{FEF5C477-FBE2-57B9-C513-BC08ED0C8CBC}"/>
          </ac:spMkLst>
        </pc:spChg>
        <pc:spChg chg="mod">
          <ac:chgData name="Ajeet kumar" userId="ebf3ed2ae51b6598" providerId="LiveId" clId="{1BD795AD-CAB0-407C-8064-3D099D6B1BA1}" dt="2023-07-10T18:09:39.816" v="925" actId="14100"/>
          <ac:spMkLst>
            <pc:docMk/>
            <pc:sldMk cId="1968899" sldId="260"/>
            <ac:spMk id="40" creationId="{38FEDDED-CB8D-43EC-BAB6-6DB72148B5E9}"/>
          </ac:spMkLst>
        </pc:spChg>
        <pc:spChg chg="del">
          <ac:chgData name="Ajeet kumar" userId="ebf3ed2ae51b6598" providerId="LiveId" clId="{1BD795AD-CAB0-407C-8064-3D099D6B1BA1}" dt="2023-07-10T18:51:24.165" v="1498" actId="478"/>
          <ac:spMkLst>
            <pc:docMk/>
            <pc:sldMk cId="1968899" sldId="260"/>
            <ac:spMk id="41" creationId="{0B1681CB-9789-4D10-B109-32AB0A0751E0}"/>
          </ac:spMkLst>
        </pc:spChg>
        <pc:spChg chg="del">
          <ac:chgData name="Ajeet kumar" userId="ebf3ed2ae51b6598" providerId="LiveId" clId="{1BD795AD-CAB0-407C-8064-3D099D6B1BA1}" dt="2023-07-10T18:09:23.297" v="921" actId="478"/>
          <ac:spMkLst>
            <pc:docMk/>
            <pc:sldMk cId="1968899" sldId="260"/>
            <ac:spMk id="76" creationId="{E239EA0A-BE2A-46D5-876A-5614B0A7CF0F}"/>
          </ac:spMkLst>
        </pc:spChg>
        <pc:spChg chg="del">
          <ac:chgData name="Ajeet kumar" userId="ebf3ed2ae51b6598" providerId="LiveId" clId="{1BD795AD-CAB0-407C-8064-3D099D6B1BA1}" dt="2023-07-10T18:09:23.297" v="921" actId="478"/>
          <ac:spMkLst>
            <pc:docMk/>
            <pc:sldMk cId="1968899" sldId="260"/>
            <ac:spMk id="77" creationId="{92FDC44E-20CB-4210-8DA6-F83A46B39520}"/>
          </ac:spMkLst>
        </pc:spChg>
        <pc:spChg chg="del">
          <ac:chgData name="Ajeet kumar" userId="ebf3ed2ae51b6598" providerId="LiveId" clId="{1BD795AD-CAB0-407C-8064-3D099D6B1BA1}" dt="2023-07-10T18:09:23.297" v="921" actId="478"/>
          <ac:spMkLst>
            <pc:docMk/>
            <pc:sldMk cId="1968899" sldId="260"/>
            <ac:spMk id="96" creationId="{CDBDA856-8CC1-449E-B621-022F99358F0B}"/>
          </ac:spMkLst>
        </pc:spChg>
        <pc:spChg chg="del">
          <ac:chgData name="Ajeet kumar" userId="ebf3ed2ae51b6598" providerId="LiveId" clId="{1BD795AD-CAB0-407C-8064-3D099D6B1BA1}" dt="2023-07-10T18:09:23.297" v="921" actId="478"/>
          <ac:spMkLst>
            <pc:docMk/>
            <pc:sldMk cId="1968899" sldId="260"/>
            <ac:spMk id="97" creationId="{1C9BBBD5-3078-4A97-8E7D-F5F839845BD1}"/>
          </ac:spMkLst>
        </pc:spChg>
        <pc:spChg chg="del">
          <ac:chgData name="Ajeet kumar" userId="ebf3ed2ae51b6598" providerId="LiveId" clId="{1BD795AD-CAB0-407C-8064-3D099D6B1BA1}" dt="2023-07-10T18:09:23.297" v="921" actId="478"/>
          <ac:spMkLst>
            <pc:docMk/>
            <pc:sldMk cId="1968899" sldId="260"/>
            <ac:spMk id="98" creationId="{01AED438-7299-4DC8-9DD9-BA1D41DA9675}"/>
          </ac:spMkLst>
        </pc:spChg>
        <pc:spChg chg="del">
          <ac:chgData name="Ajeet kumar" userId="ebf3ed2ae51b6598" providerId="LiveId" clId="{1BD795AD-CAB0-407C-8064-3D099D6B1BA1}" dt="2023-07-10T18:09:23.297" v="921" actId="478"/>
          <ac:spMkLst>
            <pc:docMk/>
            <pc:sldMk cId="1968899" sldId="260"/>
            <ac:spMk id="99" creationId="{3A32E54C-621B-48BA-A803-164046E2AE65}"/>
          </ac:spMkLst>
        </pc:spChg>
        <pc:spChg chg="del">
          <ac:chgData name="Ajeet kumar" userId="ebf3ed2ae51b6598" providerId="LiveId" clId="{1BD795AD-CAB0-407C-8064-3D099D6B1BA1}" dt="2023-07-10T18:09:23.297" v="921" actId="478"/>
          <ac:spMkLst>
            <pc:docMk/>
            <pc:sldMk cId="1968899" sldId="260"/>
            <ac:spMk id="100" creationId="{16B8F8D8-59B2-406F-94E0-04DFD90B8D0C}"/>
          </ac:spMkLst>
        </pc:spChg>
        <pc:spChg chg="del">
          <ac:chgData name="Ajeet kumar" userId="ebf3ed2ae51b6598" providerId="LiveId" clId="{1BD795AD-CAB0-407C-8064-3D099D6B1BA1}" dt="2023-07-10T18:09:23.297" v="921" actId="478"/>
          <ac:spMkLst>
            <pc:docMk/>
            <pc:sldMk cId="1968899" sldId="260"/>
            <ac:spMk id="101" creationId="{9B8F2F1C-23A5-48F0-83ED-64D9A8A3E43E}"/>
          </ac:spMkLst>
        </pc:spChg>
        <pc:picChg chg="add mod">
          <ac:chgData name="Ajeet kumar" userId="ebf3ed2ae51b6598" providerId="LiveId" clId="{1BD795AD-CAB0-407C-8064-3D099D6B1BA1}" dt="2023-07-10T18:09:58.416" v="928" actId="14100"/>
          <ac:picMkLst>
            <pc:docMk/>
            <pc:sldMk cId="1968899" sldId="260"/>
            <ac:picMk id="28" creationId="{A66EF4A2-EDDE-F2BD-F0E8-93130456DA03}"/>
          </ac:picMkLst>
        </pc:picChg>
        <pc:picChg chg="add mod">
          <ac:chgData name="Ajeet kumar" userId="ebf3ed2ae51b6598" providerId="LiveId" clId="{1BD795AD-CAB0-407C-8064-3D099D6B1BA1}" dt="2023-07-10T18:10:00.576" v="929" actId="14100"/>
          <ac:picMkLst>
            <pc:docMk/>
            <pc:sldMk cId="1968899" sldId="260"/>
            <ac:picMk id="29" creationId="{378C138D-FD78-3AF9-CD1A-E9BD4D1E30F8}"/>
          </ac:picMkLst>
        </pc:picChg>
        <pc:picChg chg="add mod">
          <ac:chgData name="Ajeet kumar" userId="ebf3ed2ae51b6598" providerId="LiveId" clId="{1BD795AD-CAB0-407C-8064-3D099D6B1BA1}" dt="2023-07-10T18:09:45.548" v="926"/>
          <ac:picMkLst>
            <pc:docMk/>
            <pc:sldMk cId="1968899" sldId="260"/>
            <ac:picMk id="30" creationId="{46BE9A94-16C2-0AEF-EE39-8232FB42F668}"/>
          </ac:picMkLst>
        </pc:picChg>
        <pc:picChg chg="add mod">
          <ac:chgData name="Ajeet kumar" userId="ebf3ed2ae51b6598" providerId="LiveId" clId="{1BD795AD-CAB0-407C-8064-3D099D6B1BA1}" dt="2023-07-10T18:09:54.632" v="927" actId="14100"/>
          <ac:picMkLst>
            <pc:docMk/>
            <pc:sldMk cId="1968899" sldId="260"/>
            <ac:picMk id="31" creationId="{5CB541D2-13B5-83B9-36CF-E4984FE6D29A}"/>
          </ac:picMkLst>
        </pc:picChg>
        <pc:picChg chg="del">
          <ac:chgData name="Ajeet kumar" userId="ebf3ed2ae51b6598" providerId="LiveId" clId="{1BD795AD-CAB0-407C-8064-3D099D6B1BA1}" dt="2023-07-10T18:09:23.297" v="921" actId="478"/>
          <ac:picMkLst>
            <pc:docMk/>
            <pc:sldMk cId="1968899" sldId="260"/>
            <ac:picMk id="42" creationId="{7A0C5CE6-9CA6-4807-B23A-A4F89C0310D2}"/>
          </ac:picMkLst>
        </pc:picChg>
        <pc:picChg chg="del">
          <ac:chgData name="Ajeet kumar" userId="ebf3ed2ae51b6598" providerId="LiveId" clId="{1BD795AD-CAB0-407C-8064-3D099D6B1BA1}" dt="2023-07-10T18:09:23.297" v="921" actId="478"/>
          <ac:picMkLst>
            <pc:docMk/>
            <pc:sldMk cId="1968899" sldId="260"/>
            <ac:picMk id="43" creationId="{68703471-66FD-4701-B79F-C054E717F50D}"/>
          </ac:picMkLst>
        </pc:picChg>
        <pc:picChg chg="del">
          <ac:chgData name="Ajeet kumar" userId="ebf3ed2ae51b6598" providerId="LiveId" clId="{1BD795AD-CAB0-407C-8064-3D099D6B1BA1}" dt="2023-07-10T18:09:23.297" v="921" actId="478"/>
          <ac:picMkLst>
            <pc:docMk/>
            <pc:sldMk cId="1968899" sldId="260"/>
            <ac:picMk id="44" creationId="{32FDE888-33A7-493E-A23F-0EAAB9E10952}"/>
          </ac:picMkLst>
        </pc:picChg>
        <pc:picChg chg="del">
          <ac:chgData name="Ajeet kumar" userId="ebf3ed2ae51b6598" providerId="LiveId" clId="{1BD795AD-CAB0-407C-8064-3D099D6B1BA1}" dt="2023-07-10T18:09:23.297" v="921" actId="478"/>
          <ac:picMkLst>
            <pc:docMk/>
            <pc:sldMk cId="1968899" sldId="260"/>
            <ac:picMk id="45" creationId="{C8D7F118-FF46-4EA6-8CB0-7A7F32EA9B67}"/>
          </ac:picMkLst>
        </pc:picChg>
      </pc:sldChg>
      <pc:sldChg chg="del">
        <pc:chgData name="Ajeet kumar" userId="ebf3ed2ae51b6598" providerId="LiveId" clId="{1BD795AD-CAB0-407C-8064-3D099D6B1BA1}" dt="2023-07-10T18:42:39.223" v="1356" actId="47"/>
        <pc:sldMkLst>
          <pc:docMk/>
          <pc:sldMk cId="2011919857" sldId="261"/>
        </pc:sldMkLst>
      </pc:sldChg>
      <pc:sldChg chg="modSp mod ord">
        <pc:chgData name="Ajeet kumar" userId="ebf3ed2ae51b6598" providerId="LiveId" clId="{1BD795AD-CAB0-407C-8064-3D099D6B1BA1}" dt="2023-07-10T18:25:05.387" v="1015" actId="255"/>
        <pc:sldMkLst>
          <pc:docMk/>
          <pc:sldMk cId="3716496139" sldId="262"/>
        </pc:sldMkLst>
        <pc:spChg chg="mod">
          <ac:chgData name="Ajeet kumar" userId="ebf3ed2ae51b6598" providerId="LiveId" clId="{1BD795AD-CAB0-407C-8064-3D099D6B1BA1}" dt="2023-07-10T18:25:05.387" v="1015" actId="255"/>
          <ac:spMkLst>
            <pc:docMk/>
            <pc:sldMk cId="3716496139" sldId="262"/>
            <ac:spMk id="6" creationId="{2EEEFBA2-D2C5-483D-A977-8998D1677BEF}"/>
          </ac:spMkLst>
        </pc:spChg>
      </pc:sldChg>
      <pc:sldChg chg="del">
        <pc:chgData name="Ajeet kumar" userId="ebf3ed2ae51b6598" providerId="LiveId" clId="{1BD795AD-CAB0-407C-8064-3D099D6B1BA1}" dt="2023-07-10T18:42:49.613" v="1358" actId="47"/>
        <pc:sldMkLst>
          <pc:docMk/>
          <pc:sldMk cId="2590226737" sldId="263"/>
        </pc:sldMkLst>
      </pc:sldChg>
      <pc:sldChg chg="del">
        <pc:chgData name="Ajeet kumar" userId="ebf3ed2ae51b6598" providerId="LiveId" clId="{1BD795AD-CAB0-407C-8064-3D099D6B1BA1}" dt="2023-07-10T18:42:53.691" v="1359" actId="47"/>
        <pc:sldMkLst>
          <pc:docMk/>
          <pc:sldMk cId="1423613789" sldId="264"/>
        </pc:sldMkLst>
      </pc:sldChg>
      <pc:sldChg chg="del">
        <pc:chgData name="Ajeet kumar" userId="ebf3ed2ae51b6598" providerId="LiveId" clId="{1BD795AD-CAB0-407C-8064-3D099D6B1BA1}" dt="2023-07-10T18:43:30.802" v="1360" actId="47"/>
        <pc:sldMkLst>
          <pc:docMk/>
          <pc:sldMk cId="1602888789" sldId="265"/>
        </pc:sldMkLst>
      </pc:sldChg>
      <pc:sldChg chg="del">
        <pc:chgData name="Ajeet kumar" userId="ebf3ed2ae51b6598" providerId="LiveId" clId="{1BD795AD-CAB0-407C-8064-3D099D6B1BA1}" dt="2023-07-10T18:43:36.374" v="1361" actId="47"/>
        <pc:sldMkLst>
          <pc:docMk/>
          <pc:sldMk cId="4086334256" sldId="266"/>
        </pc:sldMkLst>
      </pc:sldChg>
      <pc:sldChg chg="del">
        <pc:chgData name="Ajeet kumar" userId="ebf3ed2ae51b6598" providerId="LiveId" clId="{1BD795AD-CAB0-407C-8064-3D099D6B1BA1}" dt="2023-07-10T18:44:00.658" v="1364" actId="47"/>
        <pc:sldMkLst>
          <pc:docMk/>
          <pc:sldMk cId="991594624" sldId="267"/>
        </pc:sldMkLst>
      </pc:sldChg>
      <pc:sldChg chg="del">
        <pc:chgData name="Ajeet kumar" userId="ebf3ed2ae51b6598" providerId="LiveId" clId="{1BD795AD-CAB0-407C-8064-3D099D6B1BA1}" dt="2023-07-10T18:44:00.658" v="1364" actId="47"/>
        <pc:sldMkLst>
          <pc:docMk/>
          <pc:sldMk cId="3038399217" sldId="268"/>
        </pc:sldMkLst>
      </pc:sldChg>
      <pc:sldChg chg="del">
        <pc:chgData name="Ajeet kumar" userId="ebf3ed2ae51b6598" providerId="LiveId" clId="{1BD795AD-CAB0-407C-8064-3D099D6B1BA1}" dt="2023-07-10T18:44:00.658" v="1364" actId="47"/>
        <pc:sldMkLst>
          <pc:docMk/>
          <pc:sldMk cId="1312573457" sldId="269"/>
        </pc:sldMkLst>
      </pc:sldChg>
      <pc:sldChg chg="addSp delSp modSp mod ord">
        <pc:chgData name="Ajeet kumar" userId="ebf3ed2ae51b6598" providerId="LiveId" clId="{1BD795AD-CAB0-407C-8064-3D099D6B1BA1}" dt="2023-07-10T18:53:14.604" v="1561"/>
        <pc:sldMkLst>
          <pc:docMk/>
          <pc:sldMk cId="1877591677" sldId="270"/>
        </pc:sldMkLst>
        <pc:spChg chg="add del mod">
          <ac:chgData name="Ajeet kumar" userId="ebf3ed2ae51b6598" providerId="LiveId" clId="{1BD795AD-CAB0-407C-8064-3D099D6B1BA1}" dt="2023-07-10T11:24:02.185" v="331" actId="478"/>
          <ac:spMkLst>
            <pc:docMk/>
            <pc:sldMk cId="1877591677" sldId="270"/>
            <ac:spMk id="3" creationId="{4084AD77-1619-FB58-ADF9-673BFC008C62}"/>
          </ac:spMkLst>
        </pc:spChg>
        <pc:spChg chg="add mod">
          <ac:chgData name="Ajeet kumar" userId="ebf3ed2ae51b6598" providerId="LiveId" clId="{1BD795AD-CAB0-407C-8064-3D099D6B1BA1}" dt="2023-07-10T11:28:04.483" v="353" actId="123"/>
          <ac:spMkLst>
            <pc:docMk/>
            <pc:sldMk cId="1877591677" sldId="270"/>
            <ac:spMk id="5" creationId="{ECE662DE-4E8C-967B-B65B-6063D23F79D6}"/>
          </ac:spMkLst>
        </pc:spChg>
        <pc:spChg chg="add mod">
          <ac:chgData name="Ajeet kumar" userId="ebf3ed2ae51b6598" providerId="LiveId" clId="{1BD795AD-CAB0-407C-8064-3D099D6B1BA1}" dt="2023-07-10T18:52:03.579" v="1512"/>
          <ac:spMkLst>
            <pc:docMk/>
            <pc:sldMk cId="1877591677" sldId="270"/>
            <ac:spMk id="6" creationId="{802C0BE9-5040-AF58-3A38-3DD3F652CC69}"/>
          </ac:spMkLst>
        </pc:spChg>
        <pc:spChg chg="mod">
          <ac:chgData name="Ajeet kumar" userId="ebf3ed2ae51b6598" providerId="LiveId" clId="{1BD795AD-CAB0-407C-8064-3D099D6B1BA1}" dt="2023-07-10T11:29:13.624" v="359" actId="255"/>
          <ac:spMkLst>
            <pc:docMk/>
            <pc:sldMk cId="1877591677" sldId="270"/>
            <ac:spMk id="22" creationId="{E8F5D34E-F679-45F4-BFC9-B9B401E5FD9F}"/>
          </ac:spMkLst>
        </pc:spChg>
        <pc:spChg chg="del">
          <ac:chgData name="Ajeet kumar" userId="ebf3ed2ae51b6598" providerId="LiveId" clId="{1BD795AD-CAB0-407C-8064-3D099D6B1BA1}" dt="2023-07-10T18:52:02.867" v="1511" actId="478"/>
          <ac:spMkLst>
            <pc:docMk/>
            <pc:sldMk cId="1877591677" sldId="270"/>
            <ac:spMk id="31" creationId="{80CCD1CF-F52F-44F9-B196-89DF3E1B6DFD}"/>
          </ac:spMkLst>
        </pc:spChg>
        <pc:spChg chg="mod">
          <ac:chgData name="Ajeet kumar" userId="ebf3ed2ae51b6598" providerId="LiveId" clId="{1BD795AD-CAB0-407C-8064-3D099D6B1BA1}" dt="2023-07-10T18:53:14.604" v="1561"/>
          <ac:spMkLst>
            <pc:docMk/>
            <pc:sldMk cId="1877591677" sldId="270"/>
            <ac:spMk id="32" creationId="{EB3167CB-A6C4-4DEF-86D2-0EE698CF0787}"/>
          </ac:spMkLst>
        </pc:spChg>
        <pc:graphicFrameChg chg="del">
          <ac:chgData name="Ajeet kumar" userId="ebf3ed2ae51b6598" providerId="LiveId" clId="{1BD795AD-CAB0-407C-8064-3D099D6B1BA1}" dt="2023-07-10T11:23:59.451" v="330" actId="478"/>
          <ac:graphicFrameMkLst>
            <pc:docMk/>
            <pc:sldMk cId="1877591677" sldId="270"/>
            <ac:graphicFrameMk id="40" creationId="{C4173BE0-AA34-4982-97CE-4DE4B553BD22}"/>
          </ac:graphicFrameMkLst>
        </pc:graphicFrameChg>
      </pc:sldChg>
      <pc:sldChg chg="del">
        <pc:chgData name="Ajeet kumar" userId="ebf3ed2ae51b6598" providerId="LiveId" clId="{1BD795AD-CAB0-407C-8064-3D099D6B1BA1}" dt="2023-07-10T18:43:52.478" v="1363" actId="47"/>
        <pc:sldMkLst>
          <pc:docMk/>
          <pc:sldMk cId="2069803008" sldId="271"/>
        </pc:sldMkLst>
      </pc:sldChg>
      <pc:sldChg chg="del">
        <pc:chgData name="Ajeet kumar" userId="ebf3ed2ae51b6598" providerId="LiveId" clId="{1BD795AD-CAB0-407C-8064-3D099D6B1BA1}" dt="2023-07-10T18:43:52.478" v="1363" actId="47"/>
        <pc:sldMkLst>
          <pc:docMk/>
          <pc:sldMk cId="1467684788" sldId="272"/>
        </pc:sldMkLst>
      </pc:sldChg>
      <pc:sldChg chg="del">
        <pc:chgData name="Ajeet kumar" userId="ebf3ed2ae51b6598" providerId="LiveId" clId="{1BD795AD-CAB0-407C-8064-3D099D6B1BA1}" dt="2023-07-10T18:43:52.478" v="1363" actId="47"/>
        <pc:sldMkLst>
          <pc:docMk/>
          <pc:sldMk cId="2981683180" sldId="273"/>
        </pc:sldMkLst>
      </pc:sldChg>
      <pc:sldChg chg="addSp delSp modSp mod">
        <pc:chgData name="Ajeet kumar" userId="ebf3ed2ae51b6598" providerId="LiveId" clId="{1BD795AD-CAB0-407C-8064-3D099D6B1BA1}" dt="2023-07-10T18:55:39.528" v="1579" actId="14100"/>
        <pc:sldMkLst>
          <pc:docMk/>
          <pc:sldMk cId="2946034355" sldId="274"/>
        </pc:sldMkLst>
        <pc:spChg chg="add mod">
          <ac:chgData name="Ajeet kumar" userId="ebf3ed2ae51b6598" providerId="LiveId" clId="{1BD795AD-CAB0-407C-8064-3D099D6B1BA1}" dt="2023-07-10T18:50:41.281" v="1484"/>
          <ac:spMkLst>
            <pc:docMk/>
            <pc:sldMk cId="2946034355" sldId="274"/>
            <ac:spMk id="2" creationId="{6C8B73DB-4AB1-DE6A-E50E-A80E934F35C9}"/>
          </ac:spMkLst>
        </pc:spChg>
        <pc:spChg chg="mod">
          <ac:chgData name="Ajeet kumar" userId="ebf3ed2ae51b6598" providerId="LiveId" clId="{1BD795AD-CAB0-407C-8064-3D099D6B1BA1}" dt="2023-07-10T18:54:33.875" v="1575"/>
          <ac:spMkLst>
            <pc:docMk/>
            <pc:sldMk cId="2946034355" sldId="274"/>
            <ac:spMk id="11" creationId="{A2EB208E-E68C-4B43-8AD1-6B9A7F5F5BF5}"/>
          </ac:spMkLst>
        </pc:spChg>
        <pc:spChg chg="mod">
          <ac:chgData name="Ajeet kumar" userId="ebf3ed2ae51b6598" providerId="LiveId" clId="{1BD795AD-CAB0-407C-8064-3D099D6B1BA1}" dt="2023-07-10T18:55:39.528" v="1579" actId="14100"/>
          <ac:spMkLst>
            <pc:docMk/>
            <pc:sldMk cId="2946034355" sldId="274"/>
            <ac:spMk id="22" creationId="{A3F3E4C8-A3E9-4D1E-AAF8-A6C4EF21F04E}"/>
          </ac:spMkLst>
        </pc:spChg>
        <pc:spChg chg="del">
          <ac:chgData name="Ajeet kumar" userId="ebf3ed2ae51b6598" providerId="LiveId" clId="{1BD795AD-CAB0-407C-8064-3D099D6B1BA1}" dt="2023-07-10T18:50:40.284" v="1483" actId="478"/>
          <ac:spMkLst>
            <pc:docMk/>
            <pc:sldMk cId="2946034355" sldId="274"/>
            <ac:spMk id="42" creationId="{58C1F07E-94CC-45BF-8EE6-8CD7BD89CE54}"/>
          </ac:spMkLst>
        </pc:spChg>
      </pc:sldChg>
      <pc:sldChg chg="modSp mod">
        <pc:chgData name="Ajeet kumar" userId="ebf3ed2ae51b6598" providerId="LiveId" clId="{1BD795AD-CAB0-407C-8064-3D099D6B1BA1}" dt="2023-07-10T18:54:38.799" v="1576"/>
        <pc:sldMkLst>
          <pc:docMk/>
          <pc:sldMk cId="2806944598" sldId="275"/>
        </pc:sldMkLst>
        <pc:spChg chg="mod">
          <ac:chgData name="Ajeet kumar" userId="ebf3ed2ae51b6598" providerId="LiveId" clId="{1BD795AD-CAB0-407C-8064-3D099D6B1BA1}" dt="2023-07-10T18:50:09.066" v="1467" actId="14100"/>
          <ac:spMkLst>
            <pc:docMk/>
            <pc:sldMk cId="2806944598" sldId="275"/>
            <ac:spMk id="9" creationId="{54B54C36-E55C-4D10-96EB-21DBB6481D7E}"/>
          </ac:spMkLst>
        </pc:spChg>
        <pc:spChg chg="mod">
          <ac:chgData name="Ajeet kumar" userId="ebf3ed2ae51b6598" providerId="LiveId" clId="{1BD795AD-CAB0-407C-8064-3D099D6B1BA1}" dt="2023-07-10T18:50:32.965" v="1482" actId="20577"/>
          <ac:spMkLst>
            <pc:docMk/>
            <pc:sldMk cId="2806944598" sldId="275"/>
            <ac:spMk id="14" creationId="{A6332EFB-A5F4-469F-9C70-AB8197068B1A}"/>
          </ac:spMkLst>
        </pc:spChg>
        <pc:spChg chg="mod">
          <ac:chgData name="Ajeet kumar" userId="ebf3ed2ae51b6598" providerId="LiveId" clId="{1BD795AD-CAB0-407C-8064-3D099D6B1BA1}" dt="2023-07-10T18:54:38.799" v="1576"/>
          <ac:spMkLst>
            <pc:docMk/>
            <pc:sldMk cId="2806944598" sldId="275"/>
            <ac:spMk id="21" creationId="{3C259BDD-35DF-471C-9AF0-858004861761}"/>
          </ac:spMkLst>
        </pc:spChg>
      </pc:sldChg>
      <pc:sldChg chg="del ord">
        <pc:chgData name="Ajeet kumar" userId="ebf3ed2ae51b6598" providerId="LiveId" clId="{1BD795AD-CAB0-407C-8064-3D099D6B1BA1}" dt="2023-07-10T13:21:06.666" v="673" actId="2696"/>
        <pc:sldMkLst>
          <pc:docMk/>
          <pc:sldMk cId="1250618105" sldId="277"/>
        </pc:sldMkLst>
      </pc:sldChg>
      <pc:sldChg chg="add del ord">
        <pc:chgData name="Ajeet kumar" userId="ebf3ed2ae51b6598" providerId="LiveId" clId="{1BD795AD-CAB0-407C-8064-3D099D6B1BA1}" dt="2023-07-10T18:54:43.215" v="1577" actId="47"/>
        <pc:sldMkLst>
          <pc:docMk/>
          <pc:sldMk cId="2191263561" sldId="279"/>
        </pc:sldMkLst>
      </pc:sldChg>
      <pc:sldChg chg="addSp delSp modSp add mod ord">
        <pc:chgData name="Ajeet kumar" userId="ebf3ed2ae51b6598" providerId="LiveId" clId="{1BD795AD-CAB0-407C-8064-3D099D6B1BA1}" dt="2023-07-10T18:53:02.171" v="1560" actId="20577"/>
        <pc:sldMkLst>
          <pc:docMk/>
          <pc:sldMk cId="536851774" sldId="280"/>
        </pc:sldMkLst>
        <pc:spChg chg="add del mod">
          <ac:chgData name="Ajeet kumar" userId="ebf3ed2ae51b6598" providerId="LiveId" clId="{1BD795AD-CAB0-407C-8064-3D099D6B1BA1}" dt="2023-07-10T11:08:46.892" v="24"/>
          <ac:spMkLst>
            <pc:docMk/>
            <pc:sldMk cId="536851774" sldId="280"/>
            <ac:spMk id="2" creationId="{C704D4FC-8BEB-84BB-A425-C161D8BCB922}"/>
          </ac:spMkLst>
        </pc:spChg>
        <pc:spChg chg="mod">
          <ac:chgData name="Ajeet kumar" userId="ebf3ed2ae51b6598" providerId="LiveId" clId="{1BD795AD-CAB0-407C-8064-3D099D6B1BA1}" dt="2023-07-10T18:53:02.171" v="1560" actId="20577"/>
          <ac:spMkLst>
            <pc:docMk/>
            <pc:sldMk cId="536851774" sldId="280"/>
            <ac:spMk id="3" creationId="{7B218AC5-F86F-4C67-A6CE-942AB696BD82}"/>
          </ac:spMkLst>
        </pc:spChg>
        <pc:spChg chg="add del mod">
          <ac:chgData name="Ajeet kumar" userId="ebf3ed2ae51b6598" providerId="LiveId" clId="{1BD795AD-CAB0-407C-8064-3D099D6B1BA1}" dt="2023-07-10T11:08:46.892" v="24"/>
          <ac:spMkLst>
            <pc:docMk/>
            <pc:sldMk cId="536851774" sldId="280"/>
            <ac:spMk id="5" creationId="{06E4489C-116E-3063-0862-CED608D62737}"/>
          </ac:spMkLst>
        </pc:spChg>
        <pc:spChg chg="add del mod">
          <ac:chgData name="Ajeet kumar" userId="ebf3ed2ae51b6598" providerId="LiveId" clId="{1BD795AD-CAB0-407C-8064-3D099D6B1BA1}" dt="2023-07-10T11:09:03.946" v="27" actId="478"/>
          <ac:spMkLst>
            <pc:docMk/>
            <pc:sldMk cId="536851774" sldId="280"/>
            <ac:spMk id="7" creationId="{F3E5D839-66D8-7C15-BB68-F31D272E4E8F}"/>
          </ac:spMkLst>
        </pc:spChg>
        <pc:spChg chg="add del mod">
          <ac:chgData name="Ajeet kumar" userId="ebf3ed2ae51b6598" providerId="LiveId" clId="{1BD795AD-CAB0-407C-8064-3D099D6B1BA1}" dt="2023-07-10T11:09:00.208" v="26" actId="478"/>
          <ac:spMkLst>
            <pc:docMk/>
            <pc:sldMk cId="536851774" sldId="280"/>
            <ac:spMk id="9" creationId="{5B9C6ECF-9B5C-4C65-0320-07D3E82CBA9E}"/>
          </ac:spMkLst>
        </pc:spChg>
        <pc:spChg chg="add mod">
          <ac:chgData name="Ajeet kumar" userId="ebf3ed2ae51b6598" providerId="LiveId" clId="{1BD795AD-CAB0-407C-8064-3D099D6B1BA1}" dt="2023-07-10T11:09:37.773" v="30" actId="207"/>
          <ac:spMkLst>
            <pc:docMk/>
            <pc:sldMk cId="536851774" sldId="280"/>
            <ac:spMk id="10" creationId="{DD5ECF77-2DD8-18EA-8F07-09421A12B68F}"/>
          </ac:spMkLst>
        </pc:spChg>
        <pc:spChg chg="add mod">
          <ac:chgData name="Ajeet kumar" userId="ebf3ed2ae51b6598" providerId="LiveId" clId="{1BD795AD-CAB0-407C-8064-3D099D6B1BA1}" dt="2023-07-10T11:09:59.604" v="35" actId="123"/>
          <ac:spMkLst>
            <pc:docMk/>
            <pc:sldMk cId="536851774" sldId="280"/>
            <ac:spMk id="11" creationId="{9F12F116-7F05-994F-3C74-47A9AD568FA4}"/>
          </ac:spMkLst>
        </pc:spChg>
        <pc:spChg chg="add mod">
          <ac:chgData name="Ajeet kumar" userId="ebf3ed2ae51b6598" providerId="LiveId" clId="{1BD795AD-CAB0-407C-8064-3D099D6B1BA1}" dt="2023-07-10T18:51:59.121" v="1510"/>
          <ac:spMkLst>
            <pc:docMk/>
            <pc:sldMk cId="536851774" sldId="280"/>
            <ac:spMk id="12" creationId="{59188FC1-2A15-C007-79E3-6597B9CAF84C}"/>
          </ac:spMkLst>
        </pc:spChg>
        <pc:spChg chg="del">
          <ac:chgData name="Ajeet kumar" userId="ebf3ed2ae51b6598" providerId="LiveId" clId="{1BD795AD-CAB0-407C-8064-3D099D6B1BA1}" dt="2023-07-10T11:08:56.431" v="25" actId="478"/>
          <ac:spMkLst>
            <pc:docMk/>
            <pc:sldMk cId="536851774" sldId="280"/>
            <ac:spMk id="24" creationId="{F92EC24E-3E0A-471B-9A70-B29306D2DABB}"/>
          </ac:spMkLst>
        </pc:spChg>
        <pc:spChg chg="del">
          <ac:chgData name="Ajeet kumar" userId="ebf3ed2ae51b6598" providerId="LiveId" clId="{1BD795AD-CAB0-407C-8064-3D099D6B1BA1}" dt="2023-07-10T11:08:56.431" v="25" actId="478"/>
          <ac:spMkLst>
            <pc:docMk/>
            <pc:sldMk cId="536851774" sldId="280"/>
            <ac:spMk id="39" creationId="{2B0040E8-BBFE-4B5E-9ADF-88F6C234CBAB}"/>
          </ac:spMkLst>
        </pc:spChg>
        <pc:spChg chg="del mod">
          <ac:chgData name="Ajeet kumar" userId="ebf3ed2ae51b6598" providerId="LiveId" clId="{1BD795AD-CAB0-407C-8064-3D099D6B1BA1}" dt="2023-07-10T18:51:58.478" v="1509" actId="478"/>
          <ac:spMkLst>
            <pc:docMk/>
            <pc:sldMk cId="536851774" sldId="280"/>
            <ac:spMk id="44" creationId="{1D14AAB3-2E60-4AAE-8C5D-843AD9A98BE6}"/>
          </ac:spMkLst>
        </pc:spChg>
      </pc:sldChg>
      <pc:sldChg chg="addSp delSp modSp add mod">
        <pc:chgData name="Ajeet kumar" userId="ebf3ed2ae51b6598" providerId="LiveId" clId="{1BD795AD-CAB0-407C-8064-3D099D6B1BA1}" dt="2023-07-10T18:53:40.761" v="1566"/>
        <pc:sldMkLst>
          <pc:docMk/>
          <pc:sldMk cId="3724561682" sldId="281"/>
        </pc:sldMkLst>
        <pc:spChg chg="add mod">
          <ac:chgData name="Ajeet kumar" userId="ebf3ed2ae51b6598" providerId="LiveId" clId="{1BD795AD-CAB0-407C-8064-3D099D6B1BA1}" dt="2023-07-10T11:16:46.093" v="162" actId="14100"/>
          <ac:spMkLst>
            <pc:docMk/>
            <pc:sldMk cId="3724561682" sldId="281"/>
            <ac:spMk id="2" creationId="{F74FF6FD-DD62-925A-C8AF-6ECD99B231CF}"/>
          </ac:spMkLst>
        </pc:spChg>
        <pc:spChg chg="add mod">
          <ac:chgData name="Ajeet kumar" userId="ebf3ed2ae51b6598" providerId="LiveId" clId="{1BD795AD-CAB0-407C-8064-3D099D6B1BA1}" dt="2023-07-10T11:16:51.344" v="163" actId="14100"/>
          <ac:spMkLst>
            <pc:docMk/>
            <pc:sldMk cId="3724561682" sldId="281"/>
            <ac:spMk id="3" creationId="{34D64CFA-FFB7-9C5B-D5D6-46FAFE819AFC}"/>
          </ac:spMkLst>
        </pc:spChg>
        <pc:spChg chg="add del mod">
          <ac:chgData name="Ajeet kumar" userId="ebf3ed2ae51b6598" providerId="LiveId" clId="{1BD795AD-CAB0-407C-8064-3D099D6B1BA1}" dt="2023-07-10T11:15:17.803" v="95" actId="478"/>
          <ac:spMkLst>
            <pc:docMk/>
            <pc:sldMk cId="3724561682" sldId="281"/>
            <ac:spMk id="5" creationId="{92E72446-3CE3-E15B-A16A-097114AF0760}"/>
          </ac:spMkLst>
        </pc:spChg>
        <pc:spChg chg="mod">
          <ac:chgData name="Ajeet kumar" userId="ebf3ed2ae51b6598" providerId="LiveId" clId="{1BD795AD-CAB0-407C-8064-3D099D6B1BA1}" dt="2023-07-10T18:53:40.761" v="1566"/>
          <ac:spMkLst>
            <pc:docMk/>
            <pc:sldMk cId="3724561682" sldId="281"/>
            <ac:spMk id="6" creationId="{B1F0E6E7-FE9E-4C88-8036-BAF0835CC4D8}"/>
          </ac:spMkLst>
        </pc:spChg>
        <pc:spChg chg="add del mod">
          <ac:chgData name="Ajeet kumar" userId="ebf3ed2ae51b6598" providerId="LiveId" clId="{1BD795AD-CAB0-407C-8064-3D099D6B1BA1}" dt="2023-07-10T11:15:17.803" v="95" actId="478"/>
          <ac:spMkLst>
            <pc:docMk/>
            <pc:sldMk cId="3724561682" sldId="281"/>
            <ac:spMk id="9" creationId="{D227DFF9-9737-8A47-9E77-CF4E1E0A1161}"/>
          </ac:spMkLst>
        </pc:spChg>
        <pc:spChg chg="add del mod">
          <ac:chgData name="Ajeet kumar" userId="ebf3ed2ae51b6598" providerId="LiveId" clId="{1BD795AD-CAB0-407C-8064-3D099D6B1BA1}" dt="2023-07-10T11:17:07.391" v="165" actId="478"/>
          <ac:spMkLst>
            <pc:docMk/>
            <pc:sldMk cId="3724561682" sldId="281"/>
            <ac:spMk id="11" creationId="{007CD8B2-1BBA-68C0-C846-C4BA1074A7CE}"/>
          </ac:spMkLst>
        </pc:spChg>
        <pc:spChg chg="mod">
          <ac:chgData name="Ajeet kumar" userId="ebf3ed2ae51b6598" providerId="LiveId" clId="{1BD795AD-CAB0-407C-8064-3D099D6B1BA1}" dt="2023-07-10T11:17:26.333" v="166" actId="1076"/>
          <ac:spMkLst>
            <pc:docMk/>
            <pc:sldMk cId="3724561682" sldId="281"/>
            <ac:spMk id="13" creationId="{DE843243-D5AF-4FB8-A0B6-47BAF2CEE0EC}"/>
          </ac:spMkLst>
        </pc:spChg>
        <pc:spChg chg="mod">
          <ac:chgData name="Ajeet kumar" userId="ebf3ed2ae51b6598" providerId="LiveId" clId="{1BD795AD-CAB0-407C-8064-3D099D6B1BA1}" dt="2023-07-10T11:17:26.333" v="166" actId="1076"/>
          <ac:spMkLst>
            <pc:docMk/>
            <pc:sldMk cId="3724561682" sldId="281"/>
            <ac:spMk id="14" creationId="{D656B4F7-80AA-4955-8984-D9DA3B536EBF}"/>
          </ac:spMkLst>
        </pc:spChg>
        <pc:spChg chg="add del mod">
          <ac:chgData name="Ajeet kumar" userId="ebf3ed2ae51b6598" providerId="LiveId" clId="{1BD795AD-CAB0-407C-8064-3D099D6B1BA1}" dt="2023-07-10T11:17:07.391" v="165" actId="478"/>
          <ac:spMkLst>
            <pc:docMk/>
            <pc:sldMk cId="3724561682" sldId="281"/>
            <ac:spMk id="15" creationId="{EBE22B62-5292-F0A2-31CC-9AD699E72249}"/>
          </ac:spMkLst>
        </pc:spChg>
        <pc:spChg chg="add del mod">
          <ac:chgData name="Ajeet kumar" userId="ebf3ed2ae51b6598" providerId="LiveId" clId="{1BD795AD-CAB0-407C-8064-3D099D6B1BA1}" dt="2023-07-10T18:51:37.628" v="1503"/>
          <ac:spMkLst>
            <pc:docMk/>
            <pc:sldMk cId="3724561682" sldId="281"/>
            <ac:spMk id="16" creationId="{CDB06D86-25F0-CFE5-EC4D-3A48BDC0E93D}"/>
          </ac:spMkLst>
        </pc:spChg>
        <pc:spChg chg="add mod">
          <ac:chgData name="Ajeet kumar" userId="ebf3ed2ae51b6598" providerId="LiveId" clId="{1BD795AD-CAB0-407C-8064-3D099D6B1BA1}" dt="2023-07-10T18:51:40.128" v="1505"/>
          <ac:spMkLst>
            <pc:docMk/>
            <pc:sldMk cId="3724561682" sldId="281"/>
            <ac:spMk id="17" creationId="{D95D98BC-B994-477F-913B-B2CA63268650}"/>
          </ac:spMkLst>
        </pc:spChg>
        <pc:spChg chg="mod">
          <ac:chgData name="Ajeet kumar" userId="ebf3ed2ae51b6598" providerId="LiveId" clId="{1BD795AD-CAB0-407C-8064-3D099D6B1BA1}" dt="2023-07-10T11:15:59.032" v="123" actId="1076"/>
          <ac:spMkLst>
            <pc:docMk/>
            <pc:sldMk cId="3724561682" sldId="281"/>
            <ac:spMk id="41" creationId="{13DF91CF-444A-4959-91C5-62172E643BD0}"/>
          </ac:spMkLst>
        </pc:spChg>
        <pc:spChg chg="mod">
          <ac:chgData name="Ajeet kumar" userId="ebf3ed2ae51b6598" providerId="LiveId" clId="{1BD795AD-CAB0-407C-8064-3D099D6B1BA1}" dt="2023-07-10T11:15:59.032" v="123" actId="1076"/>
          <ac:spMkLst>
            <pc:docMk/>
            <pc:sldMk cId="3724561682" sldId="281"/>
            <ac:spMk id="42" creationId="{933753EF-34D5-413D-B330-9D63C1E264BB}"/>
          </ac:spMkLst>
        </pc:spChg>
        <pc:spChg chg="del">
          <ac:chgData name="Ajeet kumar" userId="ebf3ed2ae51b6598" providerId="LiveId" clId="{1BD795AD-CAB0-407C-8064-3D099D6B1BA1}" dt="2023-07-10T11:17:03.819" v="164" actId="478"/>
          <ac:spMkLst>
            <pc:docMk/>
            <pc:sldMk cId="3724561682" sldId="281"/>
            <ac:spMk id="43" creationId="{F1C997B7-3BCB-422D-B850-6AD06C8FB9D1}"/>
          </ac:spMkLst>
        </pc:spChg>
        <pc:spChg chg="del">
          <ac:chgData name="Ajeet kumar" userId="ebf3ed2ae51b6598" providerId="LiveId" clId="{1BD795AD-CAB0-407C-8064-3D099D6B1BA1}" dt="2023-07-10T11:15:09.061" v="94" actId="478"/>
          <ac:spMkLst>
            <pc:docMk/>
            <pc:sldMk cId="3724561682" sldId="281"/>
            <ac:spMk id="45" creationId="{23B5DB8F-544D-4B8A-98F5-10157CB5781F}"/>
          </ac:spMkLst>
        </pc:spChg>
        <pc:spChg chg="del">
          <ac:chgData name="Ajeet kumar" userId="ebf3ed2ae51b6598" providerId="LiveId" clId="{1BD795AD-CAB0-407C-8064-3D099D6B1BA1}" dt="2023-07-10T11:17:03.819" v="164" actId="478"/>
          <ac:spMkLst>
            <pc:docMk/>
            <pc:sldMk cId="3724561682" sldId="281"/>
            <ac:spMk id="58" creationId="{82CC08AE-1854-427C-A409-844DADA8D46C}"/>
          </ac:spMkLst>
        </pc:spChg>
        <pc:spChg chg="del">
          <ac:chgData name="Ajeet kumar" userId="ebf3ed2ae51b6598" providerId="LiveId" clId="{1BD795AD-CAB0-407C-8064-3D099D6B1BA1}" dt="2023-07-10T11:15:09.061" v="94" actId="478"/>
          <ac:spMkLst>
            <pc:docMk/>
            <pc:sldMk cId="3724561682" sldId="281"/>
            <ac:spMk id="71" creationId="{6DC1492D-B4FC-4834-8463-9F39FDB78181}"/>
          </ac:spMkLst>
        </pc:spChg>
        <pc:spChg chg="del">
          <ac:chgData name="Ajeet kumar" userId="ebf3ed2ae51b6598" providerId="LiveId" clId="{1BD795AD-CAB0-407C-8064-3D099D6B1BA1}" dt="2023-07-10T18:51:39.438" v="1504" actId="478"/>
          <ac:spMkLst>
            <pc:docMk/>
            <pc:sldMk cId="3724561682" sldId="281"/>
            <ac:spMk id="76" creationId="{AA6DE5DF-92EA-4EA8-B311-E5E4A8C2A01E}"/>
          </ac:spMkLst>
        </pc:spChg>
      </pc:sldChg>
      <pc:sldChg chg="add del">
        <pc:chgData name="Ajeet kumar" userId="ebf3ed2ae51b6598" providerId="LiveId" clId="{1BD795AD-CAB0-407C-8064-3D099D6B1BA1}" dt="2023-07-10T13:21:29.500" v="674" actId="47"/>
        <pc:sldMkLst>
          <pc:docMk/>
          <pc:sldMk cId="1564468479" sldId="282"/>
        </pc:sldMkLst>
      </pc:sldChg>
      <pc:sldChg chg="add del">
        <pc:chgData name="Ajeet kumar" userId="ebf3ed2ae51b6598" providerId="LiveId" clId="{1BD795AD-CAB0-407C-8064-3D099D6B1BA1}" dt="2023-07-10T18:44:00.658" v="1364" actId="47"/>
        <pc:sldMkLst>
          <pc:docMk/>
          <pc:sldMk cId="3115235126" sldId="283"/>
        </pc:sldMkLst>
      </pc:sldChg>
      <pc:sldChg chg="addSp delSp modSp add mod">
        <pc:chgData name="Ajeet kumar" userId="ebf3ed2ae51b6598" providerId="LiveId" clId="{1BD795AD-CAB0-407C-8064-3D099D6B1BA1}" dt="2023-07-10T18:53:19.396" v="1562"/>
        <pc:sldMkLst>
          <pc:docMk/>
          <pc:sldMk cId="3074063571" sldId="284"/>
        </pc:sldMkLst>
        <pc:spChg chg="add mod">
          <ac:chgData name="Ajeet kumar" userId="ebf3ed2ae51b6598" providerId="LiveId" clId="{1BD795AD-CAB0-407C-8064-3D099D6B1BA1}" dt="2023-07-10T18:52:11.145" v="1516" actId="1036"/>
          <ac:spMkLst>
            <pc:docMk/>
            <pc:sldMk cId="3074063571" sldId="284"/>
            <ac:spMk id="2" creationId="{74042C07-7CAE-5504-73E2-8B7DF1F18A3D}"/>
          </ac:spMkLst>
        </pc:spChg>
        <pc:spChg chg="mod">
          <ac:chgData name="Ajeet kumar" userId="ebf3ed2ae51b6598" providerId="LiveId" clId="{1BD795AD-CAB0-407C-8064-3D099D6B1BA1}" dt="2023-07-10T11:32:51.418" v="388" actId="20577"/>
          <ac:spMkLst>
            <pc:docMk/>
            <pc:sldMk cId="3074063571" sldId="284"/>
            <ac:spMk id="5" creationId="{ECE662DE-4E8C-967B-B65B-6063D23F79D6}"/>
          </ac:spMkLst>
        </pc:spChg>
        <pc:spChg chg="mod">
          <ac:chgData name="Ajeet kumar" userId="ebf3ed2ae51b6598" providerId="LiveId" clId="{1BD795AD-CAB0-407C-8064-3D099D6B1BA1}" dt="2023-07-10T11:29:21.714" v="360" actId="255"/>
          <ac:spMkLst>
            <pc:docMk/>
            <pc:sldMk cId="3074063571" sldId="284"/>
            <ac:spMk id="22" creationId="{E8F5D34E-F679-45F4-BFC9-B9B401E5FD9F}"/>
          </ac:spMkLst>
        </pc:spChg>
        <pc:spChg chg="del">
          <ac:chgData name="Ajeet kumar" userId="ebf3ed2ae51b6598" providerId="LiveId" clId="{1BD795AD-CAB0-407C-8064-3D099D6B1BA1}" dt="2023-07-10T18:52:07.396" v="1513" actId="478"/>
          <ac:spMkLst>
            <pc:docMk/>
            <pc:sldMk cId="3074063571" sldId="284"/>
            <ac:spMk id="31" creationId="{80CCD1CF-F52F-44F9-B196-89DF3E1B6DFD}"/>
          </ac:spMkLst>
        </pc:spChg>
        <pc:spChg chg="mod">
          <ac:chgData name="Ajeet kumar" userId="ebf3ed2ae51b6598" providerId="LiveId" clId="{1BD795AD-CAB0-407C-8064-3D099D6B1BA1}" dt="2023-07-10T18:53:19.396" v="1562"/>
          <ac:spMkLst>
            <pc:docMk/>
            <pc:sldMk cId="3074063571" sldId="284"/>
            <ac:spMk id="32" creationId="{EB3167CB-A6C4-4DEF-86D2-0EE698CF0787}"/>
          </ac:spMkLst>
        </pc:spChg>
      </pc:sldChg>
      <pc:sldChg chg="addSp delSp modSp add mod">
        <pc:chgData name="Ajeet kumar" userId="ebf3ed2ae51b6598" providerId="LiveId" clId="{1BD795AD-CAB0-407C-8064-3D099D6B1BA1}" dt="2023-07-10T18:53:24.066" v="1563"/>
        <pc:sldMkLst>
          <pc:docMk/>
          <pc:sldMk cId="2279606513" sldId="285"/>
        </pc:sldMkLst>
        <pc:spChg chg="add mod">
          <ac:chgData name="Ajeet kumar" userId="ebf3ed2ae51b6598" providerId="LiveId" clId="{1BD795AD-CAB0-407C-8064-3D099D6B1BA1}" dt="2023-07-10T11:47:49.565" v="447" actId="20577"/>
          <ac:spMkLst>
            <pc:docMk/>
            <pc:sldMk cId="2279606513" sldId="285"/>
            <ac:spMk id="3" creationId="{A2631E4C-4FF6-FD74-DA70-6B1EFE24F0BC}"/>
          </ac:spMkLst>
        </pc:spChg>
        <pc:spChg chg="mod">
          <ac:chgData name="Ajeet kumar" userId="ebf3ed2ae51b6598" providerId="LiveId" clId="{1BD795AD-CAB0-407C-8064-3D099D6B1BA1}" dt="2023-07-10T11:39:04.292" v="419" actId="12"/>
          <ac:spMkLst>
            <pc:docMk/>
            <pc:sldMk cId="2279606513" sldId="285"/>
            <ac:spMk id="5" creationId="{ECE662DE-4E8C-967B-B65B-6063D23F79D6}"/>
          </ac:spMkLst>
        </pc:spChg>
        <pc:spChg chg="add mod">
          <ac:chgData name="Ajeet kumar" userId="ebf3ed2ae51b6598" providerId="LiveId" clId="{1BD795AD-CAB0-407C-8064-3D099D6B1BA1}" dt="2023-07-10T11:42:39.486" v="437" actId="255"/>
          <ac:spMkLst>
            <pc:docMk/>
            <pc:sldMk cId="2279606513" sldId="285"/>
            <ac:spMk id="8" creationId="{CD42B132-7CA0-F9C5-B5A8-5C44BCFAF991}"/>
          </ac:spMkLst>
        </pc:spChg>
        <pc:spChg chg="add mod">
          <ac:chgData name="Ajeet kumar" userId="ebf3ed2ae51b6598" providerId="LiveId" clId="{1BD795AD-CAB0-407C-8064-3D099D6B1BA1}" dt="2023-07-10T11:47:29.037" v="443" actId="123"/>
          <ac:spMkLst>
            <pc:docMk/>
            <pc:sldMk cId="2279606513" sldId="285"/>
            <ac:spMk id="10" creationId="{A6E7BF6A-3CF5-135B-B21A-3E2812A466C5}"/>
          </ac:spMkLst>
        </pc:spChg>
        <pc:spChg chg="add mod">
          <ac:chgData name="Ajeet kumar" userId="ebf3ed2ae51b6598" providerId="LiveId" clId="{1BD795AD-CAB0-407C-8064-3D099D6B1BA1}" dt="2023-07-10T11:49:49.299" v="482" actId="14100"/>
          <ac:spMkLst>
            <pc:docMk/>
            <pc:sldMk cId="2279606513" sldId="285"/>
            <ac:spMk id="14" creationId="{1C4D5CFD-563F-4433-0775-85910D0A9961}"/>
          </ac:spMkLst>
        </pc:spChg>
        <pc:spChg chg="add mod">
          <ac:chgData name="Ajeet kumar" userId="ebf3ed2ae51b6598" providerId="LiveId" clId="{1BD795AD-CAB0-407C-8064-3D099D6B1BA1}" dt="2023-07-10T11:50:44.402" v="487" actId="207"/>
          <ac:spMkLst>
            <pc:docMk/>
            <pc:sldMk cId="2279606513" sldId="285"/>
            <ac:spMk id="16" creationId="{C7509965-91C9-F4C7-1809-4EBB30ED368A}"/>
          </ac:spMkLst>
        </pc:spChg>
        <pc:spChg chg="add mod">
          <ac:chgData name="Ajeet kumar" userId="ebf3ed2ae51b6598" providerId="LiveId" clId="{1BD795AD-CAB0-407C-8064-3D099D6B1BA1}" dt="2023-07-10T18:52:16.731" v="1518"/>
          <ac:spMkLst>
            <pc:docMk/>
            <pc:sldMk cId="2279606513" sldId="285"/>
            <ac:spMk id="17" creationId="{DB897075-0ADE-9823-5A13-6EAFCF143A74}"/>
          </ac:spMkLst>
        </pc:spChg>
        <pc:spChg chg="mod">
          <ac:chgData name="Ajeet kumar" userId="ebf3ed2ae51b6598" providerId="LiveId" clId="{1BD795AD-CAB0-407C-8064-3D099D6B1BA1}" dt="2023-07-10T11:36:19.774" v="390"/>
          <ac:spMkLst>
            <pc:docMk/>
            <pc:sldMk cId="2279606513" sldId="285"/>
            <ac:spMk id="22" creationId="{E8F5D34E-F679-45F4-BFC9-B9B401E5FD9F}"/>
          </ac:spMkLst>
        </pc:spChg>
        <pc:spChg chg="del">
          <ac:chgData name="Ajeet kumar" userId="ebf3ed2ae51b6598" providerId="LiveId" clId="{1BD795AD-CAB0-407C-8064-3D099D6B1BA1}" dt="2023-07-10T18:52:16.051" v="1517" actId="478"/>
          <ac:spMkLst>
            <pc:docMk/>
            <pc:sldMk cId="2279606513" sldId="285"/>
            <ac:spMk id="31" creationId="{80CCD1CF-F52F-44F9-B196-89DF3E1B6DFD}"/>
          </ac:spMkLst>
        </pc:spChg>
        <pc:spChg chg="mod">
          <ac:chgData name="Ajeet kumar" userId="ebf3ed2ae51b6598" providerId="LiveId" clId="{1BD795AD-CAB0-407C-8064-3D099D6B1BA1}" dt="2023-07-10T18:53:24.066" v="1563"/>
          <ac:spMkLst>
            <pc:docMk/>
            <pc:sldMk cId="2279606513" sldId="285"/>
            <ac:spMk id="32" creationId="{EB3167CB-A6C4-4DEF-86D2-0EE698CF0787}"/>
          </ac:spMkLst>
        </pc:spChg>
        <pc:picChg chg="add mod">
          <ac:chgData name="Ajeet kumar" userId="ebf3ed2ae51b6598" providerId="LiveId" clId="{1BD795AD-CAB0-407C-8064-3D099D6B1BA1}" dt="2023-07-10T11:41:47.506" v="430" actId="1076"/>
          <ac:picMkLst>
            <pc:docMk/>
            <pc:sldMk cId="2279606513" sldId="285"/>
            <ac:picMk id="6" creationId="{E99092D6-FA85-A9D8-DA50-7E32A4C9580B}"/>
          </ac:picMkLst>
        </pc:picChg>
        <pc:picChg chg="add mod">
          <ac:chgData name="Ajeet kumar" userId="ebf3ed2ae51b6598" providerId="LiveId" clId="{1BD795AD-CAB0-407C-8064-3D099D6B1BA1}" dt="2023-07-10T11:49:43.728" v="481" actId="14100"/>
          <ac:picMkLst>
            <pc:docMk/>
            <pc:sldMk cId="2279606513" sldId="285"/>
            <ac:picMk id="12" creationId="{6CDD2F5F-158B-EAD7-9821-200F70477977}"/>
          </ac:picMkLst>
        </pc:picChg>
      </pc:sldChg>
      <pc:sldChg chg="addSp delSp modSp add mod">
        <pc:chgData name="Ajeet kumar" userId="ebf3ed2ae51b6598" providerId="LiveId" clId="{1BD795AD-CAB0-407C-8064-3D099D6B1BA1}" dt="2023-07-10T18:53:29.083" v="1564"/>
        <pc:sldMkLst>
          <pc:docMk/>
          <pc:sldMk cId="1698840311" sldId="286"/>
        </pc:sldMkLst>
        <pc:spChg chg="del">
          <ac:chgData name="Ajeet kumar" userId="ebf3ed2ae51b6598" providerId="LiveId" clId="{1BD795AD-CAB0-407C-8064-3D099D6B1BA1}" dt="2023-07-10T11:52:21.790" v="490" actId="478"/>
          <ac:spMkLst>
            <pc:docMk/>
            <pc:sldMk cId="1698840311" sldId="286"/>
            <ac:spMk id="3" creationId="{A2631E4C-4FF6-FD74-DA70-6B1EFE24F0BC}"/>
          </ac:spMkLst>
        </pc:spChg>
        <pc:spChg chg="add mod">
          <ac:chgData name="Ajeet kumar" userId="ebf3ed2ae51b6598" providerId="LiveId" clId="{1BD795AD-CAB0-407C-8064-3D099D6B1BA1}" dt="2023-07-10T11:53:41.537" v="497" actId="313"/>
          <ac:spMkLst>
            <pc:docMk/>
            <pc:sldMk cId="1698840311" sldId="286"/>
            <ac:spMk id="4" creationId="{3C5D9F0A-280C-3448-23FD-509A0DC0A81F}"/>
          </ac:spMkLst>
        </pc:spChg>
        <pc:spChg chg="del">
          <ac:chgData name="Ajeet kumar" userId="ebf3ed2ae51b6598" providerId="LiveId" clId="{1BD795AD-CAB0-407C-8064-3D099D6B1BA1}" dt="2023-07-10T11:52:30.524" v="492" actId="478"/>
          <ac:spMkLst>
            <pc:docMk/>
            <pc:sldMk cId="1698840311" sldId="286"/>
            <ac:spMk id="5" creationId="{ECE662DE-4E8C-967B-B65B-6063D23F79D6}"/>
          </ac:spMkLst>
        </pc:spChg>
        <pc:spChg chg="del">
          <ac:chgData name="Ajeet kumar" userId="ebf3ed2ae51b6598" providerId="LiveId" clId="{1BD795AD-CAB0-407C-8064-3D099D6B1BA1}" dt="2023-07-10T11:52:21.790" v="490" actId="478"/>
          <ac:spMkLst>
            <pc:docMk/>
            <pc:sldMk cId="1698840311" sldId="286"/>
            <ac:spMk id="8" creationId="{CD42B132-7CA0-F9C5-B5A8-5C44BCFAF991}"/>
          </ac:spMkLst>
        </pc:spChg>
        <pc:spChg chg="add mod">
          <ac:chgData name="Ajeet kumar" userId="ebf3ed2ae51b6598" providerId="LiveId" clId="{1BD795AD-CAB0-407C-8064-3D099D6B1BA1}" dt="2023-07-10T11:55:02.189" v="505" actId="1076"/>
          <ac:spMkLst>
            <pc:docMk/>
            <pc:sldMk cId="1698840311" sldId="286"/>
            <ac:spMk id="9" creationId="{0CB10FB6-9736-E2DA-0E10-7C3E8C52B0D5}"/>
          </ac:spMkLst>
        </pc:spChg>
        <pc:spChg chg="del">
          <ac:chgData name="Ajeet kumar" userId="ebf3ed2ae51b6598" providerId="LiveId" clId="{1BD795AD-CAB0-407C-8064-3D099D6B1BA1}" dt="2023-07-10T11:52:21.790" v="490" actId="478"/>
          <ac:spMkLst>
            <pc:docMk/>
            <pc:sldMk cId="1698840311" sldId="286"/>
            <ac:spMk id="10" creationId="{A6E7BF6A-3CF5-135B-B21A-3E2812A466C5}"/>
          </ac:spMkLst>
        </pc:spChg>
        <pc:spChg chg="add mod">
          <ac:chgData name="Ajeet kumar" userId="ebf3ed2ae51b6598" providerId="LiveId" clId="{1BD795AD-CAB0-407C-8064-3D099D6B1BA1}" dt="2023-07-10T11:55:53.561" v="516" actId="1076"/>
          <ac:spMkLst>
            <pc:docMk/>
            <pc:sldMk cId="1698840311" sldId="286"/>
            <ac:spMk id="11" creationId="{B94FB048-3457-4BDB-17AF-0F5E5B2DA117}"/>
          </ac:spMkLst>
        </pc:spChg>
        <pc:spChg chg="add mod">
          <ac:chgData name="Ajeet kumar" userId="ebf3ed2ae51b6598" providerId="LiveId" clId="{1BD795AD-CAB0-407C-8064-3D099D6B1BA1}" dt="2023-07-10T18:52:22.949" v="1520"/>
          <ac:spMkLst>
            <pc:docMk/>
            <pc:sldMk cId="1698840311" sldId="286"/>
            <ac:spMk id="13" creationId="{4E951528-8380-9053-F828-ACA87FCC0081}"/>
          </ac:spMkLst>
        </pc:spChg>
        <pc:spChg chg="del">
          <ac:chgData name="Ajeet kumar" userId="ebf3ed2ae51b6598" providerId="LiveId" clId="{1BD795AD-CAB0-407C-8064-3D099D6B1BA1}" dt="2023-07-10T11:52:21.790" v="490" actId="478"/>
          <ac:spMkLst>
            <pc:docMk/>
            <pc:sldMk cId="1698840311" sldId="286"/>
            <ac:spMk id="14" creationId="{1C4D5CFD-563F-4433-0775-85910D0A9961}"/>
          </ac:spMkLst>
        </pc:spChg>
        <pc:spChg chg="del">
          <ac:chgData name="Ajeet kumar" userId="ebf3ed2ae51b6598" providerId="LiveId" clId="{1BD795AD-CAB0-407C-8064-3D099D6B1BA1}" dt="2023-07-10T11:52:27.165" v="491" actId="478"/>
          <ac:spMkLst>
            <pc:docMk/>
            <pc:sldMk cId="1698840311" sldId="286"/>
            <ac:spMk id="16" creationId="{C7509965-91C9-F4C7-1809-4EBB30ED368A}"/>
          </ac:spMkLst>
        </pc:spChg>
        <pc:spChg chg="mod">
          <ac:chgData name="Ajeet kumar" userId="ebf3ed2ae51b6598" providerId="LiveId" clId="{1BD795AD-CAB0-407C-8064-3D099D6B1BA1}" dt="2023-07-10T11:52:12.239" v="489"/>
          <ac:spMkLst>
            <pc:docMk/>
            <pc:sldMk cId="1698840311" sldId="286"/>
            <ac:spMk id="22" creationId="{E8F5D34E-F679-45F4-BFC9-B9B401E5FD9F}"/>
          </ac:spMkLst>
        </pc:spChg>
        <pc:spChg chg="del">
          <ac:chgData name="Ajeet kumar" userId="ebf3ed2ae51b6598" providerId="LiveId" clId="{1BD795AD-CAB0-407C-8064-3D099D6B1BA1}" dt="2023-07-10T18:52:22.241" v="1519" actId="478"/>
          <ac:spMkLst>
            <pc:docMk/>
            <pc:sldMk cId="1698840311" sldId="286"/>
            <ac:spMk id="31" creationId="{80CCD1CF-F52F-44F9-B196-89DF3E1B6DFD}"/>
          </ac:spMkLst>
        </pc:spChg>
        <pc:spChg chg="mod">
          <ac:chgData name="Ajeet kumar" userId="ebf3ed2ae51b6598" providerId="LiveId" clId="{1BD795AD-CAB0-407C-8064-3D099D6B1BA1}" dt="2023-07-10T18:53:29.083" v="1564"/>
          <ac:spMkLst>
            <pc:docMk/>
            <pc:sldMk cId="1698840311" sldId="286"/>
            <ac:spMk id="32" creationId="{EB3167CB-A6C4-4DEF-86D2-0EE698CF0787}"/>
          </ac:spMkLst>
        </pc:spChg>
        <pc:picChg chg="del">
          <ac:chgData name="Ajeet kumar" userId="ebf3ed2ae51b6598" providerId="LiveId" clId="{1BD795AD-CAB0-407C-8064-3D099D6B1BA1}" dt="2023-07-10T11:52:21.790" v="490" actId="478"/>
          <ac:picMkLst>
            <pc:docMk/>
            <pc:sldMk cId="1698840311" sldId="286"/>
            <ac:picMk id="6" creationId="{E99092D6-FA85-A9D8-DA50-7E32A4C9580B}"/>
          </ac:picMkLst>
        </pc:picChg>
        <pc:picChg chg="del">
          <ac:chgData name="Ajeet kumar" userId="ebf3ed2ae51b6598" providerId="LiveId" clId="{1BD795AD-CAB0-407C-8064-3D099D6B1BA1}" dt="2023-07-10T11:52:21.790" v="490" actId="478"/>
          <ac:picMkLst>
            <pc:docMk/>
            <pc:sldMk cId="1698840311" sldId="286"/>
            <ac:picMk id="12" creationId="{6CDD2F5F-158B-EAD7-9821-200F70477977}"/>
          </ac:picMkLst>
        </pc:picChg>
      </pc:sldChg>
      <pc:sldChg chg="add del">
        <pc:chgData name="Ajeet kumar" userId="ebf3ed2ae51b6598" providerId="LiveId" clId="{1BD795AD-CAB0-407C-8064-3D099D6B1BA1}" dt="2023-07-10T18:43:39.027" v="1362" actId="47"/>
        <pc:sldMkLst>
          <pc:docMk/>
          <pc:sldMk cId="1470029318" sldId="287"/>
        </pc:sldMkLst>
      </pc:sldChg>
      <pc:sldChg chg="addSp delSp modSp add del mod ord">
        <pc:chgData name="Ajeet kumar" userId="ebf3ed2ae51b6598" providerId="LiveId" clId="{1BD795AD-CAB0-407C-8064-3D099D6B1BA1}" dt="2023-07-10T18:10:08.479" v="930" actId="47"/>
        <pc:sldMkLst>
          <pc:docMk/>
          <pc:sldMk cId="904344380" sldId="288"/>
        </pc:sldMkLst>
        <pc:spChg chg="add del mod">
          <ac:chgData name="Ajeet kumar" userId="ebf3ed2ae51b6598" providerId="LiveId" clId="{1BD795AD-CAB0-407C-8064-3D099D6B1BA1}" dt="2023-07-10T17:54:49.053" v="683" actId="478"/>
          <ac:spMkLst>
            <pc:docMk/>
            <pc:sldMk cId="904344380" sldId="288"/>
            <ac:spMk id="5" creationId="{4AAB62FA-83CF-F2DF-AF84-E2E15D05EE39}"/>
          </ac:spMkLst>
        </pc:spChg>
        <pc:spChg chg="mod">
          <ac:chgData name="Ajeet kumar" userId="ebf3ed2ae51b6598" providerId="LiveId" clId="{1BD795AD-CAB0-407C-8064-3D099D6B1BA1}" dt="2023-07-10T18:09:01.799" v="917" actId="14100"/>
          <ac:spMkLst>
            <pc:docMk/>
            <pc:sldMk cId="904344380" sldId="288"/>
            <ac:spMk id="24" creationId="{F92EC24E-3E0A-471B-9A70-B29306D2DABB}"/>
          </ac:spMkLst>
        </pc:spChg>
        <pc:spChg chg="del">
          <ac:chgData name="Ajeet kumar" userId="ebf3ed2ae51b6598" providerId="LiveId" clId="{1BD795AD-CAB0-407C-8064-3D099D6B1BA1}" dt="2023-07-10T17:54:47.404" v="682" actId="478"/>
          <ac:spMkLst>
            <pc:docMk/>
            <pc:sldMk cId="904344380" sldId="288"/>
            <ac:spMk id="39" creationId="{2B0040E8-BBFE-4B5E-9ADF-88F6C234CBAB}"/>
          </ac:spMkLst>
        </pc:spChg>
        <pc:picChg chg="add mod">
          <ac:chgData name="Ajeet kumar" userId="ebf3ed2ae51b6598" providerId="LiveId" clId="{1BD795AD-CAB0-407C-8064-3D099D6B1BA1}" dt="2023-07-10T18:00:51.963" v="798" actId="1038"/>
          <ac:picMkLst>
            <pc:docMk/>
            <pc:sldMk cId="904344380" sldId="288"/>
            <ac:picMk id="7" creationId="{101A9F87-9787-5A53-3DBD-8E3743427244}"/>
          </ac:picMkLst>
        </pc:picChg>
        <pc:picChg chg="add mod">
          <ac:chgData name="Ajeet kumar" userId="ebf3ed2ae51b6598" providerId="LiveId" clId="{1BD795AD-CAB0-407C-8064-3D099D6B1BA1}" dt="2023-07-10T18:01:09.494" v="806" actId="14100"/>
          <ac:picMkLst>
            <pc:docMk/>
            <pc:sldMk cId="904344380" sldId="288"/>
            <ac:picMk id="9" creationId="{374E73AE-CA35-3AAE-A9B8-F9F82905A619}"/>
          </ac:picMkLst>
        </pc:picChg>
        <pc:picChg chg="add del mod">
          <ac:chgData name="Ajeet kumar" userId="ebf3ed2ae51b6598" providerId="LiveId" clId="{1BD795AD-CAB0-407C-8064-3D099D6B1BA1}" dt="2023-07-10T18:07:11.941" v="864" actId="478"/>
          <ac:picMkLst>
            <pc:docMk/>
            <pc:sldMk cId="904344380" sldId="288"/>
            <ac:picMk id="11" creationId="{77378A04-F06E-B2BB-B11C-BA0209A477DA}"/>
          </ac:picMkLst>
        </pc:picChg>
        <pc:picChg chg="add del mod">
          <ac:chgData name="Ajeet kumar" userId="ebf3ed2ae51b6598" providerId="LiveId" clId="{1BD795AD-CAB0-407C-8064-3D099D6B1BA1}" dt="2023-07-10T18:06:58.428" v="858" actId="478"/>
          <ac:picMkLst>
            <pc:docMk/>
            <pc:sldMk cId="904344380" sldId="288"/>
            <ac:picMk id="13" creationId="{EAEB4C4E-4CE1-172A-E89F-3AA521DD8517}"/>
          </ac:picMkLst>
        </pc:picChg>
        <pc:picChg chg="add del mod">
          <ac:chgData name="Ajeet kumar" userId="ebf3ed2ae51b6598" providerId="LiveId" clId="{1BD795AD-CAB0-407C-8064-3D099D6B1BA1}" dt="2023-07-10T18:07:11.214" v="863" actId="22"/>
          <ac:picMkLst>
            <pc:docMk/>
            <pc:sldMk cId="904344380" sldId="288"/>
            <ac:picMk id="15" creationId="{DB31A1D3-1F59-1F0B-A9E9-D437B2870007}"/>
          </ac:picMkLst>
        </pc:picChg>
        <pc:picChg chg="add del mod">
          <ac:chgData name="Ajeet kumar" userId="ebf3ed2ae51b6598" providerId="LiveId" clId="{1BD795AD-CAB0-407C-8064-3D099D6B1BA1}" dt="2023-07-10T18:06:57.986" v="857" actId="22"/>
          <ac:picMkLst>
            <pc:docMk/>
            <pc:sldMk cId="904344380" sldId="288"/>
            <ac:picMk id="17" creationId="{0A58C9A2-32B9-3EE6-C6D9-E8BDA1B2886E}"/>
          </ac:picMkLst>
        </pc:picChg>
      </pc:sldChg>
      <pc:sldChg chg="addSp delSp modSp add del mod">
        <pc:chgData name="Ajeet kumar" userId="ebf3ed2ae51b6598" providerId="LiveId" clId="{1BD795AD-CAB0-407C-8064-3D099D6B1BA1}" dt="2023-07-10T18:11:11.013" v="963" actId="47"/>
        <pc:sldMkLst>
          <pc:docMk/>
          <pc:sldMk cId="1702133436" sldId="289"/>
        </pc:sldMkLst>
        <pc:spChg chg="mod">
          <ac:chgData name="Ajeet kumar" userId="ebf3ed2ae51b6598" providerId="LiveId" clId="{1BD795AD-CAB0-407C-8064-3D099D6B1BA1}" dt="2023-07-10T18:08:32.976" v="884" actId="1076"/>
          <ac:spMkLst>
            <pc:docMk/>
            <pc:sldMk cId="1702133436" sldId="289"/>
            <ac:spMk id="24" creationId="{F92EC24E-3E0A-471B-9A70-B29306D2DABB}"/>
          </ac:spMkLst>
        </pc:spChg>
        <pc:picChg chg="add mod">
          <ac:chgData name="Ajeet kumar" userId="ebf3ed2ae51b6598" providerId="LiveId" clId="{1BD795AD-CAB0-407C-8064-3D099D6B1BA1}" dt="2023-07-10T18:02:28.599" v="822" actId="14100"/>
          <ac:picMkLst>
            <pc:docMk/>
            <pc:sldMk cId="1702133436" sldId="289"/>
            <ac:picMk id="5" creationId="{2BE22B7A-D144-4CC4-2C67-A3882B423BAC}"/>
          </ac:picMkLst>
        </pc:picChg>
        <pc:picChg chg="del">
          <ac:chgData name="Ajeet kumar" userId="ebf3ed2ae51b6598" providerId="LiveId" clId="{1BD795AD-CAB0-407C-8064-3D099D6B1BA1}" dt="2023-07-10T18:02:18.385" v="818" actId="478"/>
          <ac:picMkLst>
            <pc:docMk/>
            <pc:sldMk cId="1702133436" sldId="289"/>
            <ac:picMk id="7" creationId="{101A9F87-9787-5A53-3DBD-8E3743427244}"/>
          </ac:picMkLst>
        </pc:picChg>
        <pc:picChg chg="add mod">
          <ac:chgData name="Ajeet kumar" userId="ebf3ed2ae51b6598" providerId="LiveId" clId="{1BD795AD-CAB0-407C-8064-3D099D6B1BA1}" dt="2023-07-10T18:03:30.375" v="828" actId="14100"/>
          <ac:picMkLst>
            <pc:docMk/>
            <pc:sldMk cId="1702133436" sldId="289"/>
            <ac:picMk id="8" creationId="{B5B69C61-6442-26A3-96D0-7EBB4B130EA3}"/>
          </ac:picMkLst>
        </pc:picChg>
        <pc:picChg chg="del">
          <ac:chgData name="Ajeet kumar" userId="ebf3ed2ae51b6598" providerId="LiveId" clId="{1BD795AD-CAB0-407C-8064-3D099D6B1BA1}" dt="2023-07-10T18:03:16.218" v="823" actId="478"/>
          <ac:picMkLst>
            <pc:docMk/>
            <pc:sldMk cId="1702133436" sldId="289"/>
            <ac:picMk id="9" creationId="{374E73AE-CA35-3AAE-A9B8-F9F82905A619}"/>
          </ac:picMkLst>
        </pc:picChg>
        <pc:picChg chg="add mod">
          <ac:chgData name="Ajeet kumar" userId="ebf3ed2ae51b6598" providerId="LiveId" clId="{1BD795AD-CAB0-407C-8064-3D099D6B1BA1}" dt="2023-07-10T18:08:04.608" v="873" actId="14100"/>
          <ac:picMkLst>
            <pc:docMk/>
            <pc:sldMk cId="1702133436" sldId="289"/>
            <ac:picMk id="10" creationId="{9020A7C7-2121-72F5-CAEC-5DD5C80C1F4D}"/>
          </ac:picMkLst>
        </pc:picChg>
        <pc:picChg chg="del">
          <ac:chgData name="Ajeet kumar" userId="ebf3ed2ae51b6598" providerId="LiveId" clId="{1BD795AD-CAB0-407C-8064-3D099D6B1BA1}" dt="2023-07-10T18:07:20.854" v="865" actId="478"/>
          <ac:picMkLst>
            <pc:docMk/>
            <pc:sldMk cId="1702133436" sldId="289"/>
            <ac:picMk id="11" creationId="{77378A04-F06E-B2BB-B11C-BA0209A477DA}"/>
          </ac:picMkLst>
        </pc:picChg>
        <pc:picChg chg="del">
          <ac:chgData name="Ajeet kumar" userId="ebf3ed2ae51b6598" providerId="LiveId" clId="{1BD795AD-CAB0-407C-8064-3D099D6B1BA1}" dt="2023-07-10T18:07:22.476" v="866" actId="478"/>
          <ac:picMkLst>
            <pc:docMk/>
            <pc:sldMk cId="1702133436" sldId="289"/>
            <ac:picMk id="13" creationId="{EAEB4C4E-4CE1-172A-E89F-3AA521DD8517}"/>
          </ac:picMkLst>
        </pc:picChg>
        <pc:picChg chg="add mod">
          <ac:chgData name="Ajeet kumar" userId="ebf3ed2ae51b6598" providerId="LiveId" clId="{1BD795AD-CAB0-407C-8064-3D099D6B1BA1}" dt="2023-07-10T18:07:55.415" v="871" actId="14100"/>
          <ac:picMkLst>
            <pc:docMk/>
            <pc:sldMk cId="1702133436" sldId="289"/>
            <ac:picMk id="14" creationId="{FE1CB8D5-7A5E-C408-FA6D-2CE8340BE0CE}"/>
          </ac:picMkLst>
        </pc:picChg>
      </pc:sldChg>
      <pc:sldChg chg="add del">
        <pc:chgData name="Ajeet kumar" userId="ebf3ed2ae51b6598" providerId="LiveId" clId="{1BD795AD-CAB0-407C-8064-3D099D6B1BA1}" dt="2023-07-10T18:42:34.916" v="1355" actId="47"/>
        <pc:sldMkLst>
          <pc:docMk/>
          <pc:sldMk cId="4135542306" sldId="290"/>
        </pc:sldMkLst>
      </pc:sldChg>
      <pc:sldChg chg="addSp delSp modSp add mod">
        <pc:chgData name="Ajeet kumar" userId="ebf3ed2ae51b6598" providerId="LiveId" clId="{1BD795AD-CAB0-407C-8064-3D099D6B1BA1}" dt="2023-07-10T18:53:58.905" v="1569"/>
        <pc:sldMkLst>
          <pc:docMk/>
          <pc:sldMk cId="1540769281" sldId="291"/>
        </pc:sldMkLst>
        <pc:spChg chg="add mod">
          <ac:chgData name="Ajeet kumar" userId="ebf3ed2ae51b6598" providerId="LiveId" clId="{1BD795AD-CAB0-407C-8064-3D099D6B1BA1}" dt="2023-07-10T18:51:18.760" v="1497"/>
          <ac:spMkLst>
            <pc:docMk/>
            <pc:sldMk cId="1540769281" sldId="291"/>
            <ac:spMk id="9" creationId="{1132629E-90E2-24E6-DB31-FE5805B0E934}"/>
          </ac:spMkLst>
        </pc:spChg>
        <pc:spChg chg="mod">
          <ac:chgData name="Ajeet kumar" userId="ebf3ed2ae51b6598" providerId="LiveId" clId="{1BD795AD-CAB0-407C-8064-3D099D6B1BA1}" dt="2023-07-10T18:53:58.905" v="1569"/>
          <ac:spMkLst>
            <pc:docMk/>
            <pc:sldMk cId="1540769281" sldId="291"/>
            <ac:spMk id="19" creationId="{65EC8A42-193D-43A9-B162-8977ADBDB35A}"/>
          </ac:spMkLst>
        </pc:spChg>
        <pc:spChg chg="mod">
          <ac:chgData name="Ajeet kumar" userId="ebf3ed2ae51b6598" providerId="LiveId" clId="{1BD795AD-CAB0-407C-8064-3D099D6B1BA1}" dt="2023-07-10T18:11:04.840" v="962" actId="1076"/>
          <ac:spMkLst>
            <pc:docMk/>
            <pc:sldMk cId="1540769281" sldId="291"/>
            <ac:spMk id="40" creationId="{38FEDDED-CB8D-43EC-BAB6-6DB72148B5E9}"/>
          </ac:spMkLst>
        </pc:spChg>
        <pc:spChg chg="del">
          <ac:chgData name="Ajeet kumar" userId="ebf3ed2ae51b6598" providerId="LiveId" clId="{1BD795AD-CAB0-407C-8064-3D099D6B1BA1}" dt="2023-07-10T18:51:18.109" v="1496" actId="478"/>
          <ac:spMkLst>
            <pc:docMk/>
            <pc:sldMk cId="1540769281" sldId="291"/>
            <ac:spMk id="41" creationId="{0B1681CB-9789-4D10-B109-32AB0A0751E0}"/>
          </ac:spMkLst>
        </pc:spChg>
        <pc:picChg chg="add del mod">
          <ac:chgData name="Ajeet kumar" userId="ebf3ed2ae51b6598" providerId="LiveId" clId="{1BD795AD-CAB0-407C-8064-3D099D6B1BA1}" dt="2023-07-10T18:10:20.905" v="933" actId="478"/>
          <ac:picMkLst>
            <pc:docMk/>
            <pc:sldMk cId="1540769281" sldId="291"/>
            <ac:picMk id="2" creationId="{7B0A4506-A21B-E5AB-2417-342139D191CA}"/>
          </ac:picMkLst>
        </pc:picChg>
        <pc:picChg chg="add del mod">
          <ac:chgData name="Ajeet kumar" userId="ebf3ed2ae51b6598" providerId="LiveId" clId="{1BD795AD-CAB0-407C-8064-3D099D6B1BA1}" dt="2023-07-10T18:10:20.905" v="933" actId="478"/>
          <ac:picMkLst>
            <pc:docMk/>
            <pc:sldMk cId="1540769281" sldId="291"/>
            <ac:picMk id="3" creationId="{3AADF4E6-49CE-0174-1F9F-AD89D1FB5494}"/>
          </ac:picMkLst>
        </pc:picChg>
        <pc:picChg chg="add del mod">
          <ac:chgData name="Ajeet kumar" userId="ebf3ed2ae51b6598" providerId="LiveId" clId="{1BD795AD-CAB0-407C-8064-3D099D6B1BA1}" dt="2023-07-10T18:10:20.905" v="933" actId="478"/>
          <ac:picMkLst>
            <pc:docMk/>
            <pc:sldMk cId="1540769281" sldId="291"/>
            <ac:picMk id="4" creationId="{95C74F06-C3D8-6906-A560-B736EAA56CB3}"/>
          </ac:picMkLst>
        </pc:picChg>
        <pc:picChg chg="add mod">
          <ac:chgData name="Ajeet kumar" userId="ebf3ed2ae51b6598" providerId="LiveId" clId="{1BD795AD-CAB0-407C-8064-3D099D6B1BA1}" dt="2023-07-10T18:10:30.420" v="935"/>
          <ac:picMkLst>
            <pc:docMk/>
            <pc:sldMk cId="1540769281" sldId="291"/>
            <ac:picMk id="5" creationId="{75BCBE0C-7683-8200-4754-39FB407E6F61}"/>
          </ac:picMkLst>
        </pc:picChg>
        <pc:picChg chg="add mod">
          <ac:chgData name="Ajeet kumar" userId="ebf3ed2ae51b6598" providerId="LiveId" clId="{1BD795AD-CAB0-407C-8064-3D099D6B1BA1}" dt="2023-07-10T18:10:30.420" v="935"/>
          <ac:picMkLst>
            <pc:docMk/>
            <pc:sldMk cId="1540769281" sldId="291"/>
            <ac:picMk id="6" creationId="{17EFF964-504B-5B70-61F9-3989F58DAC10}"/>
          </ac:picMkLst>
        </pc:picChg>
        <pc:picChg chg="add mod">
          <ac:chgData name="Ajeet kumar" userId="ebf3ed2ae51b6598" providerId="LiveId" clId="{1BD795AD-CAB0-407C-8064-3D099D6B1BA1}" dt="2023-07-10T18:10:30.420" v="935"/>
          <ac:picMkLst>
            <pc:docMk/>
            <pc:sldMk cId="1540769281" sldId="291"/>
            <ac:picMk id="7" creationId="{743B1487-D9E8-5081-3B73-87F44FA3BD32}"/>
          </ac:picMkLst>
        </pc:picChg>
        <pc:picChg chg="add mod">
          <ac:chgData name="Ajeet kumar" userId="ebf3ed2ae51b6598" providerId="LiveId" clId="{1BD795AD-CAB0-407C-8064-3D099D6B1BA1}" dt="2023-07-10T18:10:30.420" v="935"/>
          <ac:picMkLst>
            <pc:docMk/>
            <pc:sldMk cId="1540769281" sldId="291"/>
            <ac:picMk id="8" creationId="{9DB87556-6FBE-A3D0-D3D8-79F337CAFFCC}"/>
          </ac:picMkLst>
        </pc:picChg>
        <pc:picChg chg="del">
          <ac:chgData name="Ajeet kumar" userId="ebf3ed2ae51b6598" providerId="LiveId" clId="{1BD795AD-CAB0-407C-8064-3D099D6B1BA1}" dt="2023-07-10T18:10:23.627" v="934" actId="478"/>
          <ac:picMkLst>
            <pc:docMk/>
            <pc:sldMk cId="1540769281" sldId="291"/>
            <ac:picMk id="28" creationId="{A66EF4A2-EDDE-F2BD-F0E8-93130456DA03}"/>
          </ac:picMkLst>
        </pc:picChg>
        <pc:picChg chg="del">
          <ac:chgData name="Ajeet kumar" userId="ebf3ed2ae51b6598" providerId="LiveId" clId="{1BD795AD-CAB0-407C-8064-3D099D6B1BA1}" dt="2023-07-10T18:10:20.905" v="933" actId="478"/>
          <ac:picMkLst>
            <pc:docMk/>
            <pc:sldMk cId="1540769281" sldId="291"/>
            <ac:picMk id="29" creationId="{378C138D-FD78-3AF9-CD1A-E9BD4D1E30F8}"/>
          </ac:picMkLst>
        </pc:picChg>
        <pc:picChg chg="del">
          <ac:chgData name="Ajeet kumar" userId="ebf3ed2ae51b6598" providerId="LiveId" clId="{1BD795AD-CAB0-407C-8064-3D099D6B1BA1}" dt="2023-07-10T18:10:23.627" v="934" actId="478"/>
          <ac:picMkLst>
            <pc:docMk/>
            <pc:sldMk cId="1540769281" sldId="291"/>
            <ac:picMk id="30" creationId="{46BE9A94-16C2-0AEF-EE39-8232FB42F668}"/>
          </ac:picMkLst>
        </pc:picChg>
        <pc:picChg chg="del">
          <ac:chgData name="Ajeet kumar" userId="ebf3ed2ae51b6598" providerId="LiveId" clId="{1BD795AD-CAB0-407C-8064-3D099D6B1BA1}" dt="2023-07-10T18:10:23.627" v="934" actId="478"/>
          <ac:picMkLst>
            <pc:docMk/>
            <pc:sldMk cId="1540769281" sldId="291"/>
            <ac:picMk id="31" creationId="{5CB541D2-13B5-83B9-36CF-E4984FE6D29A}"/>
          </ac:picMkLst>
        </pc:picChg>
      </pc:sldChg>
      <pc:sldChg chg="addSp delSp modSp add mod">
        <pc:chgData name="Ajeet kumar" userId="ebf3ed2ae51b6598" providerId="LiveId" clId="{1BD795AD-CAB0-407C-8064-3D099D6B1BA1}" dt="2023-07-10T18:54:04.830" v="1570"/>
        <pc:sldMkLst>
          <pc:docMk/>
          <pc:sldMk cId="3385076836" sldId="292"/>
        </pc:sldMkLst>
        <pc:spChg chg="add mod">
          <ac:chgData name="Ajeet kumar" userId="ebf3ed2ae51b6598" providerId="LiveId" clId="{1BD795AD-CAB0-407C-8064-3D099D6B1BA1}" dt="2023-07-10T18:51:13.049" v="1495"/>
          <ac:spMkLst>
            <pc:docMk/>
            <pc:sldMk cId="3385076836" sldId="292"/>
            <ac:spMk id="11" creationId="{F54D538C-BDD5-A461-8DFD-6C0EF6443DA1}"/>
          </ac:spMkLst>
        </pc:spChg>
        <pc:spChg chg="mod">
          <ac:chgData name="Ajeet kumar" userId="ebf3ed2ae51b6598" providerId="LiveId" clId="{1BD795AD-CAB0-407C-8064-3D099D6B1BA1}" dt="2023-07-10T18:54:04.830" v="1570"/>
          <ac:spMkLst>
            <pc:docMk/>
            <pc:sldMk cId="3385076836" sldId="292"/>
            <ac:spMk id="19" creationId="{65EC8A42-193D-43A9-B162-8977ADBDB35A}"/>
          </ac:spMkLst>
        </pc:spChg>
        <pc:spChg chg="mod">
          <ac:chgData name="Ajeet kumar" userId="ebf3ed2ae51b6598" providerId="LiveId" clId="{1BD795AD-CAB0-407C-8064-3D099D6B1BA1}" dt="2023-07-10T18:17:04.406" v="976" actId="1076"/>
          <ac:spMkLst>
            <pc:docMk/>
            <pc:sldMk cId="3385076836" sldId="292"/>
            <ac:spMk id="40" creationId="{38FEDDED-CB8D-43EC-BAB6-6DB72148B5E9}"/>
          </ac:spMkLst>
        </pc:spChg>
        <pc:spChg chg="del mod">
          <ac:chgData name="Ajeet kumar" userId="ebf3ed2ae51b6598" providerId="LiveId" clId="{1BD795AD-CAB0-407C-8064-3D099D6B1BA1}" dt="2023-07-10T18:51:12.249" v="1494" actId="478"/>
          <ac:spMkLst>
            <pc:docMk/>
            <pc:sldMk cId="3385076836" sldId="292"/>
            <ac:spMk id="41" creationId="{0B1681CB-9789-4D10-B109-32AB0A0751E0}"/>
          </ac:spMkLst>
        </pc:spChg>
        <pc:picChg chg="add mod">
          <ac:chgData name="Ajeet kumar" userId="ebf3ed2ae51b6598" providerId="LiveId" clId="{1BD795AD-CAB0-407C-8064-3D099D6B1BA1}" dt="2023-07-10T18:20:32.125" v="983" actId="14100"/>
          <ac:picMkLst>
            <pc:docMk/>
            <pc:sldMk cId="3385076836" sldId="292"/>
            <ac:picMk id="3" creationId="{3050BF7B-E2B8-396A-437E-0D1A6854CD3A}"/>
          </ac:picMkLst>
        </pc:picChg>
        <pc:picChg chg="del">
          <ac:chgData name="Ajeet kumar" userId="ebf3ed2ae51b6598" providerId="LiveId" clId="{1BD795AD-CAB0-407C-8064-3D099D6B1BA1}" dt="2023-07-10T18:13:41.274" v="965" actId="478"/>
          <ac:picMkLst>
            <pc:docMk/>
            <pc:sldMk cId="3385076836" sldId="292"/>
            <ac:picMk id="5" creationId="{75BCBE0C-7683-8200-4754-39FB407E6F61}"/>
          </ac:picMkLst>
        </pc:picChg>
        <pc:picChg chg="del">
          <ac:chgData name="Ajeet kumar" userId="ebf3ed2ae51b6598" providerId="LiveId" clId="{1BD795AD-CAB0-407C-8064-3D099D6B1BA1}" dt="2023-07-10T18:13:48.158" v="968" actId="478"/>
          <ac:picMkLst>
            <pc:docMk/>
            <pc:sldMk cId="3385076836" sldId="292"/>
            <ac:picMk id="6" creationId="{17EFF964-504B-5B70-61F9-3989F58DAC10}"/>
          </ac:picMkLst>
        </pc:picChg>
        <pc:picChg chg="del">
          <ac:chgData name="Ajeet kumar" userId="ebf3ed2ae51b6598" providerId="LiveId" clId="{1BD795AD-CAB0-407C-8064-3D099D6B1BA1}" dt="2023-07-10T18:13:48.158" v="968" actId="478"/>
          <ac:picMkLst>
            <pc:docMk/>
            <pc:sldMk cId="3385076836" sldId="292"/>
            <ac:picMk id="7" creationId="{743B1487-D9E8-5081-3B73-87F44FA3BD32}"/>
          </ac:picMkLst>
        </pc:picChg>
        <pc:picChg chg="del">
          <ac:chgData name="Ajeet kumar" userId="ebf3ed2ae51b6598" providerId="LiveId" clId="{1BD795AD-CAB0-407C-8064-3D099D6B1BA1}" dt="2023-07-10T18:13:48.158" v="968" actId="478"/>
          <ac:picMkLst>
            <pc:docMk/>
            <pc:sldMk cId="3385076836" sldId="292"/>
            <ac:picMk id="8" creationId="{9DB87556-6FBE-A3D0-D3D8-79F337CAFFCC}"/>
          </ac:picMkLst>
        </pc:picChg>
        <pc:picChg chg="add mod">
          <ac:chgData name="Ajeet kumar" userId="ebf3ed2ae51b6598" providerId="LiveId" clId="{1BD795AD-CAB0-407C-8064-3D099D6B1BA1}" dt="2023-07-10T18:19:27.607" v="981" actId="14100"/>
          <ac:picMkLst>
            <pc:docMk/>
            <pc:sldMk cId="3385076836" sldId="292"/>
            <ac:picMk id="9" creationId="{2512FDF6-7D07-0D49-70F1-60C78CECAAEA}"/>
          </ac:picMkLst>
        </pc:picChg>
        <pc:picChg chg="add mod">
          <ac:chgData name="Ajeet kumar" userId="ebf3ed2ae51b6598" providerId="LiveId" clId="{1BD795AD-CAB0-407C-8064-3D099D6B1BA1}" dt="2023-07-10T18:20:36.661" v="985"/>
          <ac:picMkLst>
            <pc:docMk/>
            <pc:sldMk cId="3385076836" sldId="292"/>
            <ac:picMk id="10" creationId="{DC26D169-B480-56E4-3B98-1DC955D9C2B8}"/>
          </ac:picMkLst>
        </pc:picChg>
      </pc:sldChg>
      <pc:sldChg chg="addSp delSp modSp add mod">
        <pc:chgData name="Ajeet kumar" userId="ebf3ed2ae51b6598" providerId="LiveId" clId="{1BD795AD-CAB0-407C-8064-3D099D6B1BA1}" dt="2023-07-10T18:54:17.283" v="1572"/>
        <pc:sldMkLst>
          <pc:docMk/>
          <pc:sldMk cId="2034022238" sldId="293"/>
        </pc:sldMkLst>
        <pc:spChg chg="add mod">
          <ac:chgData name="Ajeet kumar" userId="ebf3ed2ae51b6598" providerId="LiveId" clId="{1BD795AD-CAB0-407C-8064-3D099D6B1BA1}" dt="2023-07-10T18:50:58.856" v="1490"/>
          <ac:spMkLst>
            <pc:docMk/>
            <pc:sldMk cId="2034022238" sldId="293"/>
            <ac:spMk id="10" creationId="{20882131-AF81-7CC4-4047-B8CF36C808C5}"/>
          </ac:spMkLst>
        </pc:spChg>
        <pc:spChg chg="mod">
          <ac:chgData name="Ajeet kumar" userId="ebf3ed2ae51b6598" providerId="LiveId" clId="{1BD795AD-CAB0-407C-8064-3D099D6B1BA1}" dt="2023-07-10T18:54:17.283" v="1572"/>
          <ac:spMkLst>
            <pc:docMk/>
            <pc:sldMk cId="2034022238" sldId="293"/>
            <ac:spMk id="19" creationId="{65EC8A42-193D-43A9-B162-8977ADBDB35A}"/>
          </ac:spMkLst>
        </pc:spChg>
        <pc:spChg chg="mod">
          <ac:chgData name="Ajeet kumar" userId="ebf3ed2ae51b6598" providerId="LiveId" clId="{1BD795AD-CAB0-407C-8064-3D099D6B1BA1}" dt="2023-07-10T18:32:18.024" v="1099" actId="1076"/>
          <ac:spMkLst>
            <pc:docMk/>
            <pc:sldMk cId="2034022238" sldId="293"/>
            <ac:spMk id="40" creationId="{38FEDDED-CB8D-43EC-BAB6-6DB72148B5E9}"/>
          </ac:spMkLst>
        </pc:spChg>
        <pc:spChg chg="del">
          <ac:chgData name="Ajeet kumar" userId="ebf3ed2ae51b6598" providerId="LiveId" clId="{1BD795AD-CAB0-407C-8064-3D099D6B1BA1}" dt="2023-07-10T18:50:58.112" v="1489" actId="478"/>
          <ac:spMkLst>
            <pc:docMk/>
            <pc:sldMk cId="2034022238" sldId="293"/>
            <ac:spMk id="41" creationId="{0B1681CB-9789-4D10-B109-32AB0A0751E0}"/>
          </ac:spMkLst>
        </pc:spChg>
        <pc:picChg chg="del">
          <ac:chgData name="Ajeet kumar" userId="ebf3ed2ae51b6598" providerId="LiveId" clId="{1BD795AD-CAB0-407C-8064-3D099D6B1BA1}" dt="2023-07-10T18:29:12.744" v="1056" actId="478"/>
          <ac:picMkLst>
            <pc:docMk/>
            <pc:sldMk cId="2034022238" sldId="293"/>
            <ac:picMk id="3" creationId="{3050BF7B-E2B8-396A-437E-0D1A6854CD3A}"/>
          </ac:picMkLst>
        </pc:picChg>
        <pc:picChg chg="add mod">
          <ac:chgData name="Ajeet kumar" userId="ebf3ed2ae51b6598" providerId="LiveId" clId="{1BD795AD-CAB0-407C-8064-3D099D6B1BA1}" dt="2023-07-10T18:33:33.856" v="1142" actId="14100"/>
          <ac:picMkLst>
            <pc:docMk/>
            <pc:sldMk cId="2034022238" sldId="293"/>
            <ac:picMk id="4" creationId="{0F8F7154-7AF0-4CA9-0B62-F8D9270562F4}"/>
          </ac:picMkLst>
        </pc:picChg>
        <pc:picChg chg="add mod">
          <ac:chgData name="Ajeet kumar" userId="ebf3ed2ae51b6598" providerId="LiveId" clId="{1BD795AD-CAB0-407C-8064-3D099D6B1BA1}" dt="2023-07-10T18:33:43.417" v="1145" actId="14100"/>
          <ac:picMkLst>
            <pc:docMk/>
            <pc:sldMk cId="2034022238" sldId="293"/>
            <ac:picMk id="6" creationId="{2EDD8970-4E96-CE6C-3065-9C5E4DE652AC}"/>
          </ac:picMkLst>
        </pc:picChg>
        <pc:picChg chg="add mod">
          <ac:chgData name="Ajeet kumar" userId="ebf3ed2ae51b6598" providerId="LiveId" clId="{1BD795AD-CAB0-407C-8064-3D099D6B1BA1}" dt="2023-07-10T18:33:48.008" v="1146" actId="1076"/>
          <ac:picMkLst>
            <pc:docMk/>
            <pc:sldMk cId="2034022238" sldId="293"/>
            <ac:picMk id="8" creationId="{24F7F10B-ACE2-C01B-D4B6-6A56C417AB8E}"/>
          </ac:picMkLst>
        </pc:picChg>
        <pc:picChg chg="del">
          <ac:chgData name="Ajeet kumar" userId="ebf3ed2ae51b6598" providerId="LiveId" clId="{1BD795AD-CAB0-407C-8064-3D099D6B1BA1}" dt="2023-07-10T18:29:12.744" v="1056" actId="478"/>
          <ac:picMkLst>
            <pc:docMk/>
            <pc:sldMk cId="2034022238" sldId="293"/>
            <ac:picMk id="9" creationId="{2512FDF6-7D07-0D49-70F1-60C78CECAAEA}"/>
          </ac:picMkLst>
        </pc:picChg>
      </pc:sldChg>
      <pc:sldChg chg="add del">
        <pc:chgData name="Ajeet kumar" userId="ebf3ed2ae51b6598" providerId="LiveId" clId="{1BD795AD-CAB0-407C-8064-3D099D6B1BA1}" dt="2023-07-10T18:42:42.552" v="1357" actId="47"/>
        <pc:sldMkLst>
          <pc:docMk/>
          <pc:sldMk cId="1260596317" sldId="294"/>
        </pc:sldMkLst>
      </pc:sldChg>
      <pc:sldChg chg="addSp delSp modSp add mod ord">
        <pc:chgData name="Ajeet kumar" userId="ebf3ed2ae51b6598" providerId="LiveId" clId="{1BD795AD-CAB0-407C-8064-3D099D6B1BA1}" dt="2023-07-10T18:54:12.454" v="1571"/>
        <pc:sldMkLst>
          <pc:docMk/>
          <pc:sldMk cId="2519447158" sldId="295"/>
        </pc:sldMkLst>
        <pc:spChg chg="add mod">
          <ac:chgData name="Ajeet kumar" userId="ebf3ed2ae51b6598" providerId="LiveId" clId="{1BD795AD-CAB0-407C-8064-3D099D6B1BA1}" dt="2023-07-10T18:51:04.212" v="1492"/>
          <ac:spMkLst>
            <pc:docMk/>
            <pc:sldMk cId="2519447158" sldId="295"/>
            <ac:spMk id="2" creationId="{0E417960-B29A-718E-62F0-2BAF1CCBC39F}"/>
          </ac:spMkLst>
        </pc:spChg>
        <pc:spChg chg="mod">
          <ac:chgData name="Ajeet kumar" userId="ebf3ed2ae51b6598" providerId="LiveId" clId="{1BD795AD-CAB0-407C-8064-3D099D6B1BA1}" dt="2023-07-10T18:28:29.500" v="1055" actId="313"/>
          <ac:spMkLst>
            <pc:docMk/>
            <pc:sldMk cId="2519447158" sldId="295"/>
            <ac:spMk id="4" creationId="{3C5D9F0A-280C-3448-23FD-509A0DC0A81F}"/>
          </ac:spMkLst>
        </pc:spChg>
        <pc:spChg chg="del">
          <ac:chgData name="Ajeet kumar" userId="ebf3ed2ae51b6598" providerId="LiveId" clId="{1BD795AD-CAB0-407C-8064-3D099D6B1BA1}" dt="2023-07-10T18:27:40.794" v="1049" actId="478"/>
          <ac:spMkLst>
            <pc:docMk/>
            <pc:sldMk cId="2519447158" sldId="295"/>
            <ac:spMk id="9" creationId="{0CB10FB6-9736-E2DA-0E10-7C3E8C52B0D5}"/>
          </ac:spMkLst>
        </pc:spChg>
        <pc:spChg chg="del">
          <ac:chgData name="Ajeet kumar" userId="ebf3ed2ae51b6598" providerId="LiveId" clId="{1BD795AD-CAB0-407C-8064-3D099D6B1BA1}" dt="2023-07-10T18:27:37.858" v="1048" actId="478"/>
          <ac:spMkLst>
            <pc:docMk/>
            <pc:sldMk cId="2519447158" sldId="295"/>
            <ac:spMk id="11" creationId="{B94FB048-3457-4BDB-17AF-0F5E5B2DA117}"/>
          </ac:spMkLst>
        </pc:spChg>
        <pc:spChg chg="mod">
          <ac:chgData name="Ajeet kumar" userId="ebf3ed2ae51b6598" providerId="LiveId" clId="{1BD795AD-CAB0-407C-8064-3D099D6B1BA1}" dt="2023-07-10T18:27:46.432" v="1051" actId="1076"/>
          <ac:spMkLst>
            <pc:docMk/>
            <pc:sldMk cId="2519447158" sldId="295"/>
            <ac:spMk id="22" creationId="{E8F5D34E-F679-45F4-BFC9-B9B401E5FD9F}"/>
          </ac:spMkLst>
        </pc:spChg>
        <pc:spChg chg="del">
          <ac:chgData name="Ajeet kumar" userId="ebf3ed2ae51b6598" providerId="LiveId" clId="{1BD795AD-CAB0-407C-8064-3D099D6B1BA1}" dt="2023-07-10T18:51:03.426" v="1491" actId="478"/>
          <ac:spMkLst>
            <pc:docMk/>
            <pc:sldMk cId="2519447158" sldId="295"/>
            <ac:spMk id="31" creationId="{80CCD1CF-F52F-44F9-B196-89DF3E1B6DFD}"/>
          </ac:spMkLst>
        </pc:spChg>
        <pc:spChg chg="mod">
          <ac:chgData name="Ajeet kumar" userId="ebf3ed2ae51b6598" providerId="LiveId" clId="{1BD795AD-CAB0-407C-8064-3D099D6B1BA1}" dt="2023-07-10T18:54:12.454" v="1571"/>
          <ac:spMkLst>
            <pc:docMk/>
            <pc:sldMk cId="2519447158" sldId="295"/>
            <ac:spMk id="32" creationId="{EB3167CB-A6C4-4DEF-86D2-0EE698CF0787}"/>
          </ac:spMkLst>
        </pc:spChg>
      </pc:sldChg>
      <pc:sldChg chg="addSp delSp modSp add mod">
        <pc:chgData name="Ajeet kumar" userId="ebf3ed2ae51b6598" providerId="LiveId" clId="{1BD795AD-CAB0-407C-8064-3D099D6B1BA1}" dt="2023-07-10T18:54:28.564" v="1574"/>
        <pc:sldMkLst>
          <pc:docMk/>
          <pc:sldMk cId="346831356" sldId="296"/>
        </pc:sldMkLst>
        <pc:spChg chg="add mod">
          <ac:chgData name="Ajeet kumar" userId="ebf3ed2ae51b6598" providerId="LiveId" clId="{1BD795AD-CAB0-407C-8064-3D099D6B1BA1}" dt="2023-07-10T18:50:46.844" v="1486"/>
          <ac:spMkLst>
            <pc:docMk/>
            <pc:sldMk cId="346831356" sldId="296"/>
            <ac:spMk id="5" creationId="{42F761AE-88FB-6683-D95C-BB477E3C0B4B}"/>
          </ac:spMkLst>
        </pc:spChg>
        <pc:spChg chg="mod">
          <ac:chgData name="Ajeet kumar" userId="ebf3ed2ae51b6598" providerId="LiveId" clId="{1BD795AD-CAB0-407C-8064-3D099D6B1BA1}" dt="2023-07-10T18:54:28.564" v="1574"/>
          <ac:spMkLst>
            <pc:docMk/>
            <pc:sldMk cId="346831356" sldId="296"/>
            <ac:spMk id="19" creationId="{65EC8A42-193D-43A9-B162-8977ADBDB35A}"/>
          </ac:spMkLst>
        </pc:spChg>
        <pc:spChg chg="mod">
          <ac:chgData name="Ajeet kumar" userId="ebf3ed2ae51b6598" providerId="LiveId" clId="{1BD795AD-CAB0-407C-8064-3D099D6B1BA1}" dt="2023-07-10T18:42:07.604" v="1354" actId="20577"/>
          <ac:spMkLst>
            <pc:docMk/>
            <pc:sldMk cId="346831356" sldId="296"/>
            <ac:spMk id="40" creationId="{38FEDDED-CB8D-43EC-BAB6-6DB72148B5E9}"/>
          </ac:spMkLst>
        </pc:spChg>
        <pc:spChg chg="del">
          <ac:chgData name="Ajeet kumar" userId="ebf3ed2ae51b6598" providerId="LiveId" clId="{1BD795AD-CAB0-407C-8064-3D099D6B1BA1}" dt="2023-07-10T18:50:46.168" v="1485" actId="478"/>
          <ac:spMkLst>
            <pc:docMk/>
            <pc:sldMk cId="346831356" sldId="296"/>
            <ac:spMk id="41" creationId="{0B1681CB-9789-4D10-B109-32AB0A0751E0}"/>
          </ac:spMkLst>
        </pc:spChg>
        <pc:picChg chg="add mod">
          <ac:chgData name="Ajeet kumar" userId="ebf3ed2ae51b6598" providerId="LiveId" clId="{1BD795AD-CAB0-407C-8064-3D099D6B1BA1}" dt="2023-07-10T18:35:38.112" v="1207" actId="14100"/>
          <ac:picMkLst>
            <pc:docMk/>
            <pc:sldMk cId="346831356" sldId="296"/>
            <ac:picMk id="3" creationId="{FF70B886-F5D8-4268-7D4C-08813C416D4D}"/>
          </ac:picMkLst>
        </pc:picChg>
        <pc:picChg chg="del">
          <ac:chgData name="Ajeet kumar" userId="ebf3ed2ae51b6598" providerId="LiveId" clId="{1BD795AD-CAB0-407C-8064-3D099D6B1BA1}" dt="2023-07-10T18:34:55.712" v="1148" actId="478"/>
          <ac:picMkLst>
            <pc:docMk/>
            <pc:sldMk cId="346831356" sldId="296"/>
            <ac:picMk id="4" creationId="{0F8F7154-7AF0-4CA9-0B62-F8D9270562F4}"/>
          </ac:picMkLst>
        </pc:picChg>
        <pc:picChg chg="del">
          <ac:chgData name="Ajeet kumar" userId="ebf3ed2ae51b6598" providerId="LiveId" clId="{1BD795AD-CAB0-407C-8064-3D099D6B1BA1}" dt="2023-07-10T18:34:55.712" v="1148" actId="478"/>
          <ac:picMkLst>
            <pc:docMk/>
            <pc:sldMk cId="346831356" sldId="296"/>
            <ac:picMk id="6" creationId="{2EDD8970-4E96-CE6C-3065-9C5E4DE652AC}"/>
          </ac:picMkLst>
        </pc:picChg>
        <pc:picChg chg="del">
          <ac:chgData name="Ajeet kumar" userId="ebf3ed2ae51b6598" providerId="LiveId" clId="{1BD795AD-CAB0-407C-8064-3D099D6B1BA1}" dt="2023-07-10T18:34:55.712" v="1148" actId="478"/>
          <ac:picMkLst>
            <pc:docMk/>
            <pc:sldMk cId="346831356" sldId="296"/>
            <ac:picMk id="8" creationId="{24F7F10B-ACE2-C01B-D4B6-6A56C417AB8E}"/>
          </ac:picMkLst>
        </pc:picChg>
      </pc:sldChg>
      <pc:sldChg chg="addSp delSp modSp add mod">
        <pc:chgData name="Ajeet kumar" userId="ebf3ed2ae51b6598" providerId="LiveId" clId="{1BD795AD-CAB0-407C-8064-3D099D6B1BA1}" dt="2023-07-10T18:54:22.771" v="1573"/>
        <pc:sldMkLst>
          <pc:docMk/>
          <pc:sldMk cId="2315610423" sldId="297"/>
        </pc:sldMkLst>
        <pc:spChg chg="add del">
          <ac:chgData name="Ajeet kumar" userId="ebf3ed2ae51b6598" providerId="LiveId" clId="{1BD795AD-CAB0-407C-8064-3D099D6B1BA1}" dt="2023-07-10T18:38:00.106" v="1252" actId="11529"/>
          <ac:spMkLst>
            <pc:docMk/>
            <pc:sldMk cId="2315610423" sldId="297"/>
            <ac:spMk id="5" creationId="{E29DEA2E-2841-B16C-6C2E-C771E62BE060}"/>
          </ac:spMkLst>
        </pc:spChg>
        <pc:spChg chg="add mod">
          <ac:chgData name="Ajeet kumar" userId="ebf3ed2ae51b6598" providerId="LiveId" clId="{1BD795AD-CAB0-407C-8064-3D099D6B1BA1}" dt="2023-07-10T18:38:20.681" v="1267" actId="20577"/>
          <ac:spMkLst>
            <pc:docMk/>
            <pc:sldMk cId="2315610423" sldId="297"/>
            <ac:spMk id="7" creationId="{69E73E5D-8F8E-FE2B-419A-628B3DFA48CB}"/>
          </ac:spMkLst>
        </pc:spChg>
        <pc:spChg chg="add mod">
          <ac:chgData name="Ajeet kumar" userId="ebf3ed2ae51b6598" providerId="LiveId" clId="{1BD795AD-CAB0-407C-8064-3D099D6B1BA1}" dt="2023-07-10T18:39:15.958" v="1291" actId="5793"/>
          <ac:spMkLst>
            <pc:docMk/>
            <pc:sldMk cId="2315610423" sldId="297"/>
            <ac:spMk id="11" creationId="{20C51739-3B5D-AEA4-70E8-806D34D5F924}"/>
          </ac:spMkLst>
        </pc:spChg>
        <pc:spChg chg="add mod">
          <ac:chgData name="Ajeet kumar" userId="ebf3ed2ae51b6598" providerId="LiveId" clId="{1BD795AD-CAB0-407C-8064-3D099D6B1BA1}" dt="2023-07-10T18:40:39.607" v="1323" actId="20577"/>
          <ac:spMkLst>
            <pc:docMk/>
            <pc:sldMk cId="2315610423" sldId="297"/>
            <ac:spMk id="14" creationId="{5B97E610-4FC9-F62D-7B41-CB5256EEFCCE}"/>
          </ac:spMkLst>
        </pc:spChg>
        <pc:spChg chg="add mod">
          <ac:chgData name="Ajeet kumar" userId="ebf3ed2ae51b6598" providerId="LiveId" clId="{1BD795AD-CAB0-407C-8064-3D099D6B1BA1}" dt="2023-07-10T18:50:51.614" v="1488"/>
          <ac:spMkLst>
            <pc:docMk/>
            <pc:sldMk cId="2315610423" sldId="297"/>
            <ac:spMk id="15" creationId="{AC3F5FA8-C2B0-0BA4-EB9A-CA33369D114B}"/>
          </ac:spMkLst>
        </pc:spChg>
        <pc:spChg chg="mod">
          <ac:chgData name="Ajeet kumar" userId="ebf3ed2ae51b6598" providerId="LiveId" clId="{1BD795AD-CAB0-407C-8064-3D099D6B1BA1}" dt="2023-07-10T18:54:22.771" v="1573"/>
          <ac:spMkLst>
            <pc:docMk/>
            <pc:sldMk cId="2315610423" sldId="297"/>
            <ac:spMk id="19" creationId="{65EC8A42-193D-43A9-B162-8977ADBDB35A}"/>
          </ac:spMkLst>
        </pc:spChg>
        <pc:spChg chg="mod">
          <ac:chgData name="Ajeet kumar" userId="ebf3ed2ae51b6598" providerId="LiveId" clId="{1BD795AD-CAB0-407C-8064-3D099D6B1BA1}" dt="2023-07-10T18:36:33.075" v="1242" actId="20577"/>
          <ac:spMkLst>
            <pc:docMk/>
            <pc:sldMk cId="2315610423" sldId="297"/>
            <ac:spMk id="40" creationId="{38FEDDED-CB8D-43EC-BAB6-6DB72148B5E9}"/>
          </ac:spMkLst>
        </pc:spChg>
        <pc:spChg chg="del">
          <ac:chgData name="Ajeet kumar" userId="ebf3ed2ae51b6598" providerId="LiveId" clId="{1BD795AD-CAB0-407C-8064-3D099D6B1BA1}" dt="2023-07-10T18:50:50.909" v="1487" actId="478"/>
          <ac:spMkLst>
            <pc:docMk/>
            <pc:sldMk cId="2315610423" sldId="297"/>
            <ac:spMk id="41" creationId="{0B1681CB-9789-4D10-B109-32AB0A0751E0}"/>
          </ac:spMkLst>
        </pc:spChg>
        <pc:picChg chg="add mod">
          <ac:chgData name="Ajeet kumar" userId="ebf3ed2ae51b6598" providerId="LiveId" clId="{1BD795AD-CAB0-407C-8064-3D099D6B1BA1}" dt="2023-07-10T18:38:59.768" v="1276" actId="14100"/>
          <ac:picMkLst>
            <pc:docMk/>
            <pc:sldMk cId="2315610423" sldId="297"/>
            <ac:picMk id="3" creationId="{A6DAF42E-B020-ECD6-C3B6-41A56286396D}"/>
          </ac:picMkLst>
        </pc:picChg>
        <pc:picChg chg="del">
          <ac:chgData name="Ajeet kumar" userId="ebf3ed2ae51b6598" providerId="LiveId" clId="{1BD795AD-CAB0-407C-8064-3D099D6B1BA1}" dt="2023-07-10T18:37:25.097" v="1243" actId="478"/>
          <ac:picMkLst>
            <pc:docMk/>
            <pc:sldMk cId="2315610423" sldId="297"/>
            <ac:picMk id="4" creationId="{0F8F7154-7AF0-4CA9-0B62-F8D9270562F4}"/>
          </ac:picMkLst>
        </pc:picChg>
        <pc:picChg chg="del">
          <ac:chgData name="Ajeet kumar" userId="ebf3ed2ae51b6598" providerId="LiveId" clId="{1BD795AD-CAB0-407C-8064-3D099D6B1BA1}" dt="2023-07-10T18:38:24.775" v="1268" actId="478"/>
          <ac:picMkLst>
            <pc:docMk/>
            <pc:sldMk cId="2315610423" sldId="297"/>
            <ac:picMk id="6" creationId="{2EDD8970-4E96-CE6C-3065-9C5E4DE652AC}"/>
          </ac:picMkLst>
        </pc:picChg>
        <pc:picChg chg="del">
          <ac:chgData name="Ajeet kumar" userId="ebf3ed2ae51b6598" providerId="LiveId" clId="{1BD795AD-CAB0-407C-8064-3D099D6B1BA1}" dt="2023-07-10T18:39:01.971" v="1277" actId="478"/>
          <ac:picMkLst>
            <pc:docMk/>
            <pc:sldMk cId="2315610423" sldId="297"/>
            <ac:picMk id="8" creationId="{24F7F10B-ACE2-C01B-D4B6-6A56C417AB8E}"/>
          </ac:picMkLst>
        </pc:picChg>
        <pc:picChg chg="add mod">
          <ac:chgData name="Ajeet kumar" userId="ebf3ed2ae51b6598" providerId="LiveId" clId="{1BD795AD-CAB0-407C-8064-3D099D6B1BA1}" dt="2023-07-10T18:38:57.615" v="1275" actId="1076"/>
          <ac:picMkLst>
            <pc:docMk/>
            <pc:sldMk cId="2315610423" sldId="297"/>
            <ac:picMk id="10" creationId="{F2EC1A6A-E31F-C208-D2A4-7B79BABA552E}"/>
          </ac:picMkLst>
        </pc:picChg>
        <pc:picChg chg="add mod">
          <ac:chgData name="Ajeet kumar" userId="ebf3ed2ae51b6598" providerId="LiveId" clId="{1BD795AD-CAB0-407C-8064-3D099D6B1BA1}" dt="2023-07-10T18:39:49.120" v="1299" actId="14100"/>
          <ac:picMkLst>
            <pc:docMk/>
            <pc:sldMk cId="2315610423" sldId="297"/>
            <ac:picMk id="13" creationId="{55A1C8C7-9C8D-8159-9EFB-5081F53BD9F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11/27/2023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530337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zendesk.com/in/blog/improve-customer-loyalty-and-retention/" TargetMode="External"/><Relationship Id="rId2" Type="http://schemas.openxmlformats.org/officeDocument/2006/relationships/hyperlink" Target="https://www.campaignlive.co.uk/article/consumers-expect-brands-friends-study-finds/1461335"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hyperlink" Target="https://media.bain.com/Images/BB_Prescription_cutting_costs.pdf"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dirty="0"/>
              <a:t>Case Study</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Sudhanshu Kumar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Research">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extLst>
              <a:ext uri="{96DAC541-7B7A-43D3-8B79-37D633B846F1}">
                <asvg:svgBlip xmlns:asvg="http://schemas.microsoft.com/office/drawing/2016/SVG/main" r:embed="rId3"/>
              </a:ext>
            </a:extLst>
          </a:blip>
          <a:src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Customer insight</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98767" y="4882836"/>
            <a:ext cx="2640803" cy="980582"/>
          </a:xfrm>
        </p:spPr>
        <p:txBody>
          <a:bodyPr/>
          <a:lstStyle/>
          <a:p>
            <a:pPr>
              <a:lnSpc>
                <a:spcPct val="100000"/>
              </a:lnSpc>
            </a:pPr>
            <a:r>
              <a:rPr lang="en-US" b="0" i="0" dirty="0">
                <a:effectLst/>
                <a:latin typeface="Daytona Pro Light (Body)"/>
              </a:rPr>
              <a:t>Customer insights involve gaining deep understanding of customer behavior, preferences, and needs to inform business decisions and enhance customer experiences.</a:t>
            </a:r>
            <a:endParaRPr lang="en-US" dirty="0">
              <a:latin typeface="Daytona Pro Light (Body)"/>
            </a:endParaRPr>
          </a:p>
        </p:txBody>
      </p:sp>
      <p:pic>
        <p:nvPicPr>
          <p:cNvPr id="92" name="Picture Placeholder 91" descr="Upward trend">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4">
            <a:extLst>
              <a:ext uri="{96DAC541-7B7A-43D3-8B79-37D633B846F1}">
                <asvg:svgBlip xmlns:asvg="http://schemas.microsoft.com/office/drawing/2016/SVG/main" r:embed="rId5"/>
              </a:ext>
            </a:extLst>
          </a:blip>
          <a:src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Applying RFM(Segmentation)</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789714"/>
            <a:ext cx="2640803" cy="1698479"/>
          </a:xfrm>
        </p:spPr>
        <p:txBody>
          <a:bodyPr/>
          <a:lstStyle/>
          <a:p>
            <a:pPr algn="l">
              <a:lnSpc>
                <a:spcPct val="100000"/>
              </a:lnSpc>
            </a:pPr>
            <a:r>
              <a:rPr lang="en-US" b="0" i="0" dirty="0">
                <a:effectLst/>
                <a:latin typeface="Daytona Pro Light (Body)"/>
              </a:rPr>
              <a:t>RFM stands for Recency, Frequency, and Monetary Value. It is a marketing analysis technique used to segment customers based on their purchasing behavior. </a:t>
            </a:r>
            <a:endParaRPr lang="en-US" dirty="0">
              <a:latin typeface="Daytona Pro Light (Body)"/>
            </a:endParaRPr>
          </a:p>
        </p:txBody>
      </p:sp>
      <p:pic>
        <p:nvPicPr>
          <p:cNvPr id="93" name="Picture Placeholder 92" descr="Target Audience">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6">
            <a:extLst>
              <a:ext uri="{96DAC541-7B7A-43D3-8B79-37D633B846F1}">
                <asvg:svgBlip xmlns:asvg="http://schemas.microsoft.com/office/drawing/2016/SVG/main" r:embed="rId7"/>
              </a:ext>
            </a:extLst>
          </a:blip>
          <a:src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Customer Profiling</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107539" y="4882836"/>
            <a:ext cx="2782764" cy="1698479"/>
          </a:xfrm>
        </p:spPr>
        <p:txBody>
          <a:bodyPr/>
          <a:lstStyle/>
          <a:p>
            <a:pPr algn="l">
              <a:lnSpc>
                <a:spcPct val="100000"/>
              </a:lnSpc>
            </a:pPr>
            <a:r>
              <a:rPr lang="en-US" dirty="0">
                <a:latin typeface="Daytona Pro Light (Body)"/>
              </a:rPr>
              <a:t>T</a:t>
            </a:r>
            <a:r>
              <a:rPr lang="en-US" b="0" i="0" dirty="0">
                <a:effectLst/>
                <a:latin typeface="Daytona Pro Light (Body)"/>
              </a:rPr>
              <a:t>he process of understanding and categorizing your target customers based on their characteristics, behaviors, and preferences to tailor marketing strategies and deliver products and services that meet their needs.</a:t>
            </a:r>
            <a:endParaRPr lang="en-US" dirty="0">
              <a:latin typeface="Daytona Pro Light (Body)"/>
            </a:endParaRPr>
          </a:p>
        </p:txBody>
      </p:sp>
      <p:pic>
        <p:nvPicPr>
          <p:cNvPr id="94" name="Picture Placeholder 93" descr="Braille">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8">
            <a:extLst>
              <a:ext uri="{96DAC541-7B7A-43D3-8B79-37D633B846F1}">
                <asvg:svgBlip xmlns:asvg="http://schemas.microsoft.com/office/drawing/2016/SVG/main" r:embed="rId9"/>
              </a:ext>
            </a:extLst>
          </a:blip>
          <a:src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Applying Promotion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9021713" y="4923868"/>
            <a:ext cx="2640803" cy="1616414"/>
          </a:xfrm>
        </p:spPr>
        <p:txBody>
          <a:bodyPr/>
          <a:lstStyle/>
          <a:p>
            <a:pPr algn="l">
              <a:lnSpc>
                <a:spcPct val="100000"/>
              </a:lnSpc>
            </a:pPr>
            <a:r>
              <a:rPr lang="en-US" b="0" i="0" dirty="0">
                <a:effectLst/>
                <a:latin typeface="Daytona Pro Light (Body)"/>
              </a:rPr>
              <a:t>Applying promotions based on customer profiles involves offering targeted promotions and discounts tailored to specific customer characteristics and preferences for increased engagement and sales.</a:t>
            </a:r>
            <a:endParaRPr lang="en-US" dirty="0">
              <a:latin typeface="Daytona Pro Light (Body)"/>
            </a:endParaRP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2" name="Date Placeholder 13">
            <a:extLst>
              <a:ext uri="{FF2B5EF4-FFF2-40B4-BE49-F238E27FC236}">
                <a16:creationId xmlns:a16="http://schemas.microsoft.com/office/drawing/2014/main" id="{42D4D434-F0B9-18D5-7B77-6FA27C91EBFA}"/>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2961106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3136900" y="690802"/>
            <a:ext cx="7531100" cy="575890"/>
          </a:xfrm>
        </p:spPr>
        <p:txBody>
          <a:bodyPr/>
          <a:lstStyle/>
          <a:p>
            <a:r>
              <a:rPr lang="en-US" dirty="0"/>
              <a:t>Monthly Revenue &amp; Growth</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pic>
        <p:nvPicPr>
          <p:cNvPr id="28" name="Picture 27">
            <a:extLst>
              <a:ext uri="{FF2B5EF4-FFF2-40B4-BE49-F238E27FC236}">
                <a16:creationId xmlns:a16="http://schemas.microsoft.com/office/drawing/2014/main" id="{A66EF4A2-EDDE-F2BD-F0E8-93130456DA03}"/>
              </a:ext>
            </a:extLst>
          </p:cNvPr>
          <p:cNvPicPr>
            <a:picLocks noChangeAspect="1"/>
          </p:cNvPicPr>
          <p:nvPr/>
        </p:nvPicPr>
        <p:blipFill>
          <a:blip r:embed="rId2"/>
          <a:stretch>
            <a:fillRect/>
          </a:stretch>
        </p:blipFill>
        <p:spPr>
          <a:xfrm>
            <a:off x="342970" y="1443479"/>
            <a:ext cx="5471421" cy="2490170"/>
          </a:xfrm>
          <a:prstGeom prst="rect">
            <a:avLst/>
          </a:prstGeom>
        </p:spPr>
      </p:pic>
      <p:pic>
        <p:nvPicPr>
          <p:cNvPr id="29" name="Picture 28">
            <a:extLst>
              <a:ext uri="{FF2B5EF4-FFF2-40B4-BE49-F238E27FC236}">
                <a16:creationId xmlns:a16="http://schemas.microsoft.com/office/drawing/2014/main" id="{378C138D-FD78-3AF9-CD1A-E9BD4D1E30F8}"/>
              </a:ext>
            </a:extLst>
          </p:cNvPr>
          <p:cNvPicPr>
            <a:picLocks noChangeAspect="1"/>
          </p:cNvPicPr>
          <p:nvPr/>
        </p:nvPicPr>
        <p:blipFill>
          <a:blip r:embed="rId3"/>
          <a:stretch>
            <a:fillRect/>
          </a:stretch>
        </p:blipFill>
        <p:spPr>
          <a:xfrm>
            <a:off x="5937927" y="1468878"/>
            <a:ext cx="5581092" cy="2493521"/>
          </a:xfrm>
          <a:prstGeom prst="rect">
            <a:avLst/>
          </a:prstGeom>
        </p:spPr>
      </p:pic>
      <p:pic>
        <p:nvPicPr>
          <p:cNvPr id="30" name="Picture 29">
            <a:extLst>
              <a:ext uri="{FF2B5EF4-FFF2-40B4-BE49-F238E27FC236}">
                <a16:creationId xmlns:a16="http://schemas.microsoft.com/office/drawing/2014/main" id="{46BE9A94-16C2-0AEF-EE39-8232FB42F668}"/>
              </a:ext>
            </a:extLst>
          </p:cNvPr>
          <p:cNvPicPr>
            <a:picLocks noChangeAspect="1"/>
          </p:cNvPicPr>
          <p:nvPr/>
        </p:nvPicPr>
        <p:blipFill>
          <a:blip r:embed="rId4"/>
          <a:stretch>
            <a:fillRect/>
          </a:stretch>
        </p:blipFill>
        <p:spPr>
          <a:xfrm>
            <a:off x="342970" y="4097021"/>
            <a:ext cx="5471421" cy="2342311"/>
          </a:xfrm>
          <a:prstGeom prst="rect">
            <a:avLst/>
          </a:prstGeom>
        </p:spPr>
      </p:pic>
      <p:pic>
        <p:nvPicPr>
          <p:cNvPr id="31" name="Picture 30">
            <a:extLst>
              <a:ext uri="{FF2B5EF4-FFF2-40B4-BE49-F238E27FC236}">
                <a16:creationId xmlns:a16="http://schemas.microsoft.com/office/drawing/2014/main" id="{5CB541D2-13B5-83B9-36CF-E4984FE6D29A}"/>
              </a:ext>
            </a:extLst>
          </p:cNvPr>
          <p:cNvPicPr>
            <a:picLocks noChangeAspect="1"/>
          </p:cNvPicPr>
          <p:nvPr/>
        </p:nvPicPr>
        <p:blipFill>
          <a:blip r:embed="rId5"/>
          <a:stretch>
            <a:fillRect/>
          </a:stretch>
        </p:blipFill>
        <p:spPr>
          <a:xfrm>
            <a:off x="5957672" y="4097022"/>
            <a:ext cx="5553275" cy="2347408"/>
          </a:xfrm>
          <a:prstGeom prst="rect">
            <a:avLst/>
          </a:prstGeom>
        </p:spPr>
      </p:pic>
      <p:sp>
        <p:nvSpPr>
          <p:cNvPr id="32" name="Date Placeholder 13">
            <a:extLst>
              <a:ext uri="{FF2B5EF4-FFF2-40B4-BE49-F238E27FC236}">
                <a16:creationId xmlns:a16="http://schemas.microsoft.com/office/drawing/2014/main" id="{FEF5C477-FBE2-57B9-C513-BC08ED0C8CBC}"/>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196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330450" y="656209"/>
            <a:ext cx="7531100" cy="575890"/>
          </a:xfrm>
        </p:spPr>
        <p:txBody>
          <a:bodyPr/>
          <a:lstStyle/>
          <a:p>
            <a:r>
              <a:rPr lang="en-US" dirty="0"/>
              <a:t>Monthly Orders &amp; new users</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pic>
        <p:nvPicPr>
          <p:cNvPr id="5" name="Picture 4">
            <a:extLst>
              <a:ext uri="{FF2B5EF4-FFF2-40B4-BE49-F238E27FC236}">
                <a16:creationId xmlns:a16="http://schemas.microsoft.com/office/drawing/2014/main" id="{75BCBE0C-7683-8200-4754-39FB407E6F61}"/>
              </a:ext>
            </a:extLst>
          </p:cNvPr>
          <p:cNvPicPr>
            <a:picLocks noChangeAspect="1"/>
          </p:cNvPicPr>
          <p:nvPr/>
        </p:nvPicPr>
        <p:blipFill>
          <a:blip r:embed="rId2"/>
          <a:stretch>
            <a:fillRect/>
          </a:stretch>
        </p:blipFill>
        <p:spPr>
          <a:xfrm>
            <a:off x="342970" y="1356173"/>
            <a:ext cx="5471421" cy="2568701"/>
          </a:xfrm>
          <a:prstGeom prst="rect">
            <a:avLst/>
          </a:prstGeom>
        </p:spPr>
      </p:pic>
      <p:pic>
        <p:nvPicPr>
          <p:cNvPr id="6" name="Picture 5">
            <a:extLst>
              <a:ext uri="{FF2B5EF4-FFF2-40B4-BE49-F238E27FC236}">
                <a16:creationId xmlns:a16="http://schemas.microsoft.com/office/drawing/2014/main" id="{17EFF964-504B-5B70-61F9-3989F58DAC10}"/>
              </a:ext>
            </a:extLst>
          </p:cNvPr>
          <p:cNvPicPr>
            <a:picLocks noChangeAspect="1"/>
          </p:cNvPicPr>
          <p:nvPr/>
        </p:nvPicPr>
        <p:blipFill>
          <a:blip r:embed="rId3"/>
          <a:stretch>
            <a:fillRect/>
          </a:stretch>
        </p:blipFill>
        <p:spPr>
          <a:xfrm>
            <a:off x="5971900" y="1356173"/>
            <a:ext cx="5539048" cy="2577476"/>
          </a:xfrm>
          <a:prstGeom prst="rect">
            <a:avLst/>
          </a:prstGeom>
        </p:spPr>
      </p:pic>
      <p:pic>
        <p:nvPicPr>
          <p:cNvPr id="7" name="Picture 6">
            <a:extLst>
              <a:ext uri="{FF2B5EF4-FFF2-40B4-BE49-F238E27FC236}">
                <a16:creationId xmlns:a16="http://schemas.microsoft.com/office/drawing/2014/main" id="{743B1487-D9E8-5081-3B73-87F44FA3BD32}"/>
              </a:ext>
            </a:extLst>
          </p:cNvPr>
          <p:cNvPicPr>
            <a:picLocks noChangeAspect="1"/>
          </p:cNvPicPr>
          <p:nvPr/>
        </p:nvPicPr>
        <p:blipFill>
          <a:blip r:embed="rId4"/>
          <a:stretch>
            <a:fillRect/>
          </a:stretch>
        </p:blipFill>
        <p:spPr>
          <a:xfrm>
            <a:off x="5987963" y="4105796"/>
            <a:ext cx="5581092" cy="2229019"/>
          </a:xfrm>
          <a:prstGeom prst="rect">
            <a:avLst/>
          </a:prstGeom>
        </p:spPr>
      </p:pic>
      <p:pic>
        <p:nvPicPr>
          <p:cNvPr id="8" name="Picture 7">
            <a:extLst>
              <a:ext uri="{FF2B5EF4-FFF2-40B4-BE49-F238E27FC236}">
                <a16:creationId xmlns:a16="http://schemas.microsoft.com/office/drawing/2014/main" id="{9DB87556-6FBE-A3D0-D3D8-79F337CAFFCC}"/>
              </a:ext>
            </a:extLst>
          </p:cNvPr>
          <p:cNvPicPr>
            <a:picLocks noChangeAspect="1"/>
          </p:cNvPicPr>
          <p:nvPr/>
        </p:nvPicPr>
        <p:blipFill>
          <a:blip r:embed="rId5"/>
          <a:stretch>
            <a:fillRect/>
          </a:stretch>
        </p:blipFill>
        <p:spPr>
          <a:xfrm>
            <a:off x="342970" y="4097021"/>
            <a:ext cx="5471421" cy="2338421"/>
          </a:xfrm>
          <a:prstGeom prst="rect">
            <a:avLst/>
          </a:prstGeom>
        </p:spPr>
      </p:pic>
      <p:sp>
        <p:nvSpPr>
          <p:cNvPr id="9" name="Date Placeholder 13">
            <a:extLst>
              <a:ext uri="{FF2B5EF4-FFF2-40B4-BE49-F238E27FC236}">
                <a16:creationId xmlns:a16="http://schemas.microsoft.com/office/drawing/2014/main" id="{1132629E-90E2-24E6-DB31-FE5805B0E934}"/>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154076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829175" y="668909"/>
            <a:ext cx="2533650" cy="575890"/>
          </a:xfrm>
        </p:spPr>
        <p:txBody>
          <a:bodyPr/>
          <a:lstStyle/>
          <a:p>
            <a:r>
              <a:rPr lang="en-US" dirty="0"/>
              <a:t>Monthly</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pic>
        <p:nvPicPr>
          <p:cNvPr id="3" name="Picture 2">
            <a:extLst>
              <a:ext uri="{FF2B5EF4-FFF2-40B4-BE49-F238E27FC236}">
                <a16:creationId xmlns:a16="http://schemas.microsoft.com/office/drawing/2014/main" id="{3050BF7B-E2B8-396A-437E-0D1A6854CD3A}"/>
              </a:ext>
            </a:extLst>
          </p:cNvPr>
          <p:cNvPicPr>
            <a:picLocks noChangeAspect="1"/>
          </p:cNvPicPr>
          <p:nvPr/>
        </p:nvPicPr>
        <p:blipFill>
          <a:blip r:embed="rId2"/>
          <a:stretch>
            <a:fillRect/>
          </a:stretch>
        </p:blipFill>
        <p:spPr>
          <a:xfrm>
            <a:off x="520028" y="1944757"/>
            <a:ext cx="5339029" cy="2400952"/>
          </a:xfrm>
          <a:prstGeom prst="rect">
            <a:avLst/>
          </a:prstGeom>
        </p:spPr>
      </p:pic>
      <p:pic>
        <p:nvPicPr>
          <p:cNvPr id="9" name="Picture 8">
            <a:extLst>
              <a:ext uri="{FF2B5EF4-FFF2-40B4-BE49-F238E27FC236}">
                <a16:creationId xmlns:a16="http://schemas.microsoft.com/office/drawing/2014/main" id="{2512FDF6-7D07-0D49-70F1-60C78CECAAEA}"/>
              </a:ext>
            </a:extLst>
          </p:cNvPr>
          <p:cNvPicPr>
            <a:picLocks noChangeAspect="1"/>
          </p:cNvPicPr>
          <p:nvPr/>
        </p:nvPicPr>
        <p:blipFill>
          <a:blip r:embed="rId3"/>
          <a:stretch>
            <a:fillRect/>
          </a:stretch>
        </p:blipFill>
        <p:spPr>
          <a:xfrm>
            <a:off x="6096000" y="1842209"/>
            <a:ext cx="5641262" cy="2503500"/>
          </a:xfrm>
          <a:prstGeom prst="rect">
            <a:avLst/>
          </a:prstGeom>
        </p:spPr>
      </p:pic>
      <p:sp>
        <p:nvSpPr>
          <p:cNvPr id="11" name="Date Placeholder 13">
            <a:extLst>
              <a:ext uri="{FF2B5EF4-FFF2-40B4-BE49-F238E27FC236}">
                <a16:creationId xmlns:a16="http://schemas.microsoft.com/office/drawing/2014/main" id="{F54D538C-BDD5-A461-8DFD-6C0EF6443DA1}"/>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3385076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7175500" y="2741026"/>
            <a:ext cx="3949700" cy="776874"/>
          </a:xfrm>
        </p:spPr>
        <p:txBody>
          <a:bodyPr/>
          <a:lstStyle/>
          <a:p>
            <a:pPr algn="l"/>
            <a:r>
              <a:rPr lang="en-US" sz="8000" b="1" i="0" dirty="0">
                <a:effectLst/>
                <a:latin typeface="-apple-system"/>
              </a:rPr>
              <a:t>RFM</a:t>
            </a:r>
          </a:p>
        </p:txBody>
      </p:sp>
    </p:spTree>
    <p:extLst>
      <p:ext uri="{BB962C8B-B14F-4D97-AF65-F5344CB8AC3E}">
        <p14:creationId xmlns:p14="http://schemas.microsoft.com/office/powerpoint/2010/main" val="371649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8" y="781542"/>
            <a:ext cx="10229052" cy="687834"/>
          </a:xfrm>
        </p:spPr>
        <p:txBody>
          <a:bodyPr/>
          <a:lstStyle/>
          <a:p>
            <a:r>
              <a:rPr lang="en-US" sz="2400" b="1" i="0" dirty="0">
                <a:solidFill>
                  <a:schemeClr val="accent6"/>
                </a:solidFill>
                <a:effectLst/>
                <a:latin typeface="Century Gothic Bold (Headings)"/>
              </a:rPr>
              <a:t>RFM(Recency, Frequency, Monetary Value)</a:t>
            </a:r>
            <a:br>
              <a:rPr lang="en-US" sz="1600" b="1" i="0" dirty="0">
                <a:effectLst/>
                <a:latin typeface="-apple-system"/>
              </a:rPr>
            </a:br>
            <a:endParaRPr lang="en-US" sz="2400" dirty="0">
              <a:solidFill>
                <a:schemeClr val="accent6"/>
              </a:solidFill>
            </a:endParaRPr>
          </a:p>
        </p:txBody>
      </p:sp>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15</a:t>
            </a:fld>
            <a:endParaRPr lang="en-US" dirty="0"/>
          </a:p>
        </p:txBody>
      </p:sp>
      <p:sp>
        <p:nvSpPr>
          <p:cNvPr id="4" name="TextBox 3">
            <a:extLst>
              <a:ext uri="{FF2B5EF4-FFF2-40B4-BE49-F238E27FC236}">
                <a16:creationId xmlns:a16="http://schemas.microsoft.com/office/drawing/2014/main" id="{3C5D9F0A-280C-3448-23FD-509A0DC0A81F}"/>
              </a:ext>
            </a:extLst>
          </p:cNvPr>
          <p:cNvSpPr txBox="1"/>
          <p:nvPr/>
        </p:nvSpPr>
        <p:spPr>
          <a:xfrm>
            <a:off x="834180" y="1733643"/>
            <a:ext cx="8396906" cy="4524315"/>
          </a:xfrm>
          <a:prstGeom prst="rect">
            <a:avLst/>
          </a:prstGeom>
          <a:noFill/>
        </p:spPr>
        <p:txBody>
          <a:bodyPr wrap="square">
            <a:spAutoFit/>
          </a:bodyPr>
          <a:lstStyle/>
          <a:p>
            <a:r>
              <a:rPr lang="en-US" dirty="0">
                <a:solidFill>
                  <a:schemeClr val="bg1"/>
                </a:solidFill>
              </a:rPr>
              <a:t>Recency, frequency, monetary value is a marketing analysis tool used to identify a company's or an organization's best customers by using certain measures. The RFM model is based on three quantitative factors:</a:t>
            </a:r>
          </a:p>
          <a:p>
            <a:pPr marL="342900" indent="-342900" algn="l">
              <a:buFont typeface="+mj-lt"/>
              <a:buAutoNum type="arabicPeriod"/>
            </a:pPr>
            <a:r>
              <a:rPr lang="en-US" b="1" i="0" dirty="0">
                <a:solidFill>
                  <a:schemeClr val="bg1"/>
                </a:solidFill>
                <a:effectLst/>
                <a:latin typeface="Daytona Pro Light (Body)"/>
              </a:rPr>
              <a:t>Recency:</a:t>
            </a:r>
            <a:r>
              <a:rPr lang="en-US" b="0" i="0" dirty="0">
                <a:solidFill>
                  <a:schemeClr val="bg1"/>
                </a:solidFill>
                <a:effectLst/>
                <a:latin typeface="Daytona Pro Light (Body)"/>
              </a:rPr>
              <a:t> How recently a customer has made a purchase.</a:t>
            </a:r>
          </a:p>
          <a:p>
            <a:pPr marL="342900" indent="-342900" algn="l">
              <a:buFont typeface="+mj-lt"/>
              <a:buAutoNum type="arabicPeriod"/>
            </a:pPr>
            <a:r>
              <a:rPr lang="en-US" b="1" i="0" dirty="0">
                <a:solidFill>
                  <a:schemeClr val="bg1"/>
                </a:solidFill>
                <a:effectLst/>
                <a:latin typeface="Daytona Pro Light (Body)"/>
              </a:rPr>
              <a:t>Frequency:</a:t>
            </a:r>
            <a:r>
              <a:rPr lang="en-US" b="0" i="0" dirty="0">
                <a:solidFill>
                  <a:schemeClr val="bg1"/>
                </a:solidFill>
                <a:effectLst/>
                <a:latin typeface="Daytona Pro Light (Body)"/>
              </a:rPr>
              <a:t> How often a customer makes a purchase.</a:t>
            </a:r>
          </a:p>
          <a:p>
            <a:pPr marL="342900" indent="-342900" algn="l">
              <a:buFont typeface="+mj-lt"/>
              <a:buAutoNum type="arabicPeriod"/>
            </a:pPr>
            <a:r>
              <a:rPr lang="en-US" b="1" i="0" dirty="0">
                <a:solidFill>
                  <a:schemeClr val="bg1"/>
                </a:solidFill>
                <a:effectLst/>
                <a:latin typeface="Daytona Pro Light (Body)"/>
              </a:rPr>
              <a:t>Monetary Value:</a:t>
            </a:r>
            <a:r>
              <a:rPr lang="en-US" b="0" i="0" dirty="0">
                <a:solidFill>
                  <a:schemeClr val="bg1"/>
                </a:solidFill>
                <a:effectLst/>
                <a:latin typeface="Daytona Pro Light (Body)"/>
              </a:rPr>
              <a:t> How much money a customer spends on purchases.</a:t>
            </a:r>
            <a:br>
              <a:rPr lang="en-US" b="0" i="0" dirty="0">
                <a:solidFill>
                  <a:schemeClr val="bg1"/>
                </a:solidFill>
                <a:effectLst/>
                <a:latin typeface="Daytona Pro Light (Body)"/>
              </a:rPr>
            </a:br>
            <a:endParaRPr lang="en-US" b="0" i="0" dirty="0">
              <a:solidFill>
                <a:schemeClr val="bg1"/>
              </a:solidFill>
              <a:effectLst/>
              <a:latin typeface="Daytona Pro Light (Body)"/>
            </a:endParaRPr>
          </a:p>
          <a:p>
            <a:pPr algn="l"/>
            <a:r>
              <a:rPr lang="en-US" b="0" i="0" dirty="0">
                <a:solidFill>
                  <a:schemeClr val="bg1"/>
                </a:solidFill>
                <a:effectLst/>
                <a:latin typeface="Daytona Pro Light (Body)"/>
              </a:rPr>
              <a:t>RFM analysis numerically ranks a customer in each of these three categories, generally on a scale of 1 to 5 (the higher the number, the better the result). The "best" customer would receive a top score in every category.</a:t>
            </a:r>
          </a:p>
          <a:p>
            <a:pPr algn="l"/>
            <a:endParaRPr lang="en-US" dirty="0">
              <a:solidFill>
                <a:schemeClr val="bg1"/>
              </a:solidFill>
              <a:latin typeface="Daytona Pro Light (Body)"/>
            </a:endParaRPr>
          </a:p>
          <a:p>
            <a:pPr algn="l"/>
            <a:r>
              <a:rPr lang="en-US" b="0" i="0" dirty="0">
                <a:solidFill>
                  <a:schemeClr val="bg1"/>
                </a:solidFill>
                <a:effectLst/>
                <a:latin typeface="Daytona Pro Light (Body)"/>
              </a:rPr>
              <a:t>Understanding Recency, Frequency, Monetary Value (RFM) The concept of recency, frequency, monetary value (RFM) is thought to date from an article by Jan Roelf Bult and Tom Wans Beek, "Optimal Selection for Direct Mail," published in a 1995 issue of Marketing Science. RFM analysis often supports the marketing adage that "80% of business comes from 20% of the customers."</a:t>
            </a:r>
          </a:p>
        </p:txBody>
      </p:sp>
      <p:sp>
        <p:nvSpPr>
          <p:cNvPr id="2" name="Date Placeholder 13">
            <a:extLst>
              <a:ext uri="{FF2B5EF4-FFF2-40B4-BE49-F238E27FC236}">
                <a16:creationId xmlns:a16="http://schemas.microsoft.com/office/drawing/2014/main" id="{0E417960-B29A-718E-62F0-2BAF1CCBC39F}"/>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2519447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1549704" y="427609"/>
            <a:ext cx="9474200" cy="575890"/>
          </a:xfrm>
        </p:spPr>
        <p:txBody>
          <a:bodyPr/>
          <a:lstStyle/>
          <a:p>
            <a:r>
              <a:rPr lang="en-US" sz="2800" b="1" i="0" dirty="0">
                <a:solidFill>
                  <a:schemeClr val="accent6"/>
                </a:solidFill>
                <a:effectLst/>
                <a:latin typeface="Century Gothic Bold (Headings)"/>
              </a:rPr>
              <a:t>Recency, Frequency, Monetary Value</a:t>
            </a:r>
            <a:endParaRPr lang="en-US" dirty="0"/>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16</a:t>
            </a:fld>
            <a:endParaRPr lang="en-US" dirty="0"/>
          </a:p>
        </p:txBody>
      </p:sp>
      <p:pic>
        <p:nvPicPr>
          <p:cNvPr id="4" name="Picture 3">
            <a:extLst>
              <a:ext uri="{FF2B5EF4-FFF2-40B4-BE49-F238E27FC236}">
                <a16:creationId xmlns:a16="http://schemas.microsoft.com/office/drawing/2014/main" id="{0F8F7154-7AF0-4CA9-0B62-F8D9270562F4}"/>
              </a:ext>
            </a:extLst>
          </p:cNvPr>
          <p:cNvPicPr>
            <a:picLocks noChangeAspect="1"/>
          </p:cNvPicPr>
          <p:nvPr/>
        </p:nvPicPr>
        <p:blipFill>
          <a:blip r:embed="rId2"/>
          <a:stretch>
            <a:fillRect/>
          </a:stretch>
        </p:blipFill>
        <p:spPr>
          <a:xfrm>
            <a:off x="158450" y="1133004"/>
            <a:ext cx="5657848" cy="2647667"/>
          </a:xfrm>
          <a:prstGeom prst="rect">
            <a:avLst/>
          </a:prstGeom>
        </p:spPr>
      </p:pic>
      <p:pic>
        <p:nvPicPr>
          <p:cNvPr id="6" name="Picture 5">
            <a:extLst>
              <a:ext uri="{FF2B5EF4-FFF2-40B4-BE49-F238E27FC236}">
                <a16:creationId xmlns:a16="http://schemas.microsoft.com/office/drawing/2014/main" id="{2EDD8970-4E96-CE6C-3065-9C5E4DE652AC}"/>
              </a:ext>
            </a:extLst>
          </p:cNvPr>
          <p:cNvPicPr>
            <a:picLocks noChangeAspect="1"/>
          </p:cNvPicPr>
          <p:nvPr/>
        </p:nvPicPr>
        <p:blipFill>
          <a:blip r:embed="rId3"/>
          <a:stretch>
            <a:fillRect/>
          </a:stretch>
        </p:blipFill>
        <p:spPr>
          <a:xfrm>
            <a:off x="6096000" y="1132088"/>
            <a:ext cx="5552362" cy="2612746"/>
          </a:xfrm>
          <a:prstGeom prst="rect">
            <a:avLst/>
          </a:prstGeom>
        </p:spPr>
      </p:pic>
      <p:pic>
        <p:nvPicPr>
          <p:cNvPr id="8" name="Picture 7">
            <a:extLst>
              <a:ext uri="{FF2B5EF4-FFF2-40B4-BE49-F238E27FC236}">
                <a16:creationId xmlns:a16="http://schemas.microsoft.com/office/drawing/2014/main" id="{24F7F10B-ACE2-C01B-D4B6-6A56C417AB8E}"/>
              </a:ext>
            </a:extLst>
          </p:cNvPr>
          <p:cNvPicPr>
            <a:picLocks noChangeAspect="1"/>
          </p:cNvPicPr>
          <p:nvPr/>
        </p:nvPicPr>
        <p:blipFill>
          <a:blip r:embed="rId4"/>
          <a:stretch>
            <a:fillRect/>
          </a:stretch>
        </p:blipFill>
        <p:spPr>
          <a:xfrm>
            <a:off x="3301084" y="3933649"/>
            <a:ext cx="5589832" cy="2799731"/>
          </a:xfrm>
          <a:prstGeom prst="rect">
            <a:avLst/>
          </a:prstGeom>
        </p:spPr>
      </p:pic>
      <p:sp>
        <p:nvSpPr>
          <p:cNvPr id="10" name="Date Placeholder 13">
            <a:extLst>
              <a:ext uri="{FF2B5EF4-FFF2-40B4-BE49-F238E27FC236}">
                <a16:creationId xmlns:a16="http://schemas.microsoft.com/office/drawing/2014/main" id="{20882131-AF81-7CC4-4047-B8CF36C808C5}"/>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2034022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1549704" y="427609"/>
            <a:ext cx="9474200" cy="575890"/>
          </a:xfrm>
        </p:spPr>
        <p:txBody>
          <a:bodyPr/>
          <a:lstStyle/>
          <a:p>
            <a:r>
              <a:rPr lang="en-US" b="1" dirty="0">
                <a:solidFill>
                  <a:schemeClr val="accent6"/>
                </a:solidFill>
                <a:latin typeface="Century Gothic Bold (Headings)"/>
              </a:rPr>
              <a:t>Clustering Model on </a:t>
            </a:r>
            <a:r>
              <a:rPr lang="en-US" sz="2800" b="1" i="0" dirty="0">
                <a:solidFill>
                  <a:schemeClr val="accent6"/>
                </a:solidFill>
                <a:effectLst/>
                <a:latin typeface="Century Gothic Bold (Headings)"/>
              </a:rPr>
              <a:t>RFM data</a:t>
            </a:r>
            <a:endParaRPr lang="en-US" dirty="0"/>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pic>
        <p:nvPicPr>
          <p:cNvPr id="3" name="Picture 2">
            <a:extLst>
              <a:ext uri="{FF2B5EF4-FFF2-40B4-BE49-F238E27FC236}">
                <a16:creationId xmlns:a16="http://schemas.microsoft.com/office/drawing/2014/main" id="{A6DAF42E-B020-ECD6-C3B6-41A56286396D}"/>
              </a:ext>
            </a:extLst>
          </p:cNvPr>
          <p:cNvPicPr>
            <a:picLocks noChangeAspect="1"/>
          </p:cNvPicPr>
          <p:nvPr/>
        </p:nvPicPr>
        <p:blipFill>
          <a:blip r:embed="rId2"/>
          <a:stretch>
            <a:fillRect/>
          </a:stretch>
        </p:blipFill>
        <p:spPr>
          <a:xfrm>
            <a:off x="403022" y="1192314"/>
            <a:ext cx="5269360" cy="2552519"/>
          </a:xfrm>
          <a:prstGeom prst="rect">
            <a:avLst/>
          </a:prstGeom>
        </p:spPr>
      </p:pic>
      <p:sp>
        <p:nvSpPr>
          <p:cNvPr id="7" name="TextBox 6">
            <a:extLst>
              <a:ext uri="{FF2B5EF4-FFF2-40B4-BE49-F238E27FC236}">
                <a16:creationId xmlns:a16="http://schemas.microsoft.com/office/drawing/2014/main" id="{69E73E5D-8F8E-FE2B-419A-628B3DFA48CB}"/>
              </a:ext>
            </a:extLst>
          </p:cNvPr>
          <p:cNvSpPr txBox="1"/>
          <p:nvPr/>
        </p:nvSpPr>
        <p:spPr>
          <a:xfrm>
            <a:off x="2374900" y="1739900"/>
            <a:ext cx="1426031" cy="369332"/>
          </a:xfrm>
          <a:prstGeom prst="rect">
            <a:avLst/>
          </a:prstGeom>
          <a:noFill/>
        </p:spPr>
        <p:txBody>
          <a:bodyPr wrap="none" rtlCol="0">
            <a:spAutoFit/>
          </a:bodyPr>
          <a:lstStyle/>
          <a:p>
            <a:r>
              <a:rPr lang="en-US" dirty="0"/>
              <a:t>Recency data</a:t>
            </a:r>
          </a:p>
        </p:txBody>
      </p:sp>
      <p:pic>
        <p:nvPicPr>
          <p:cNvPr id="10" name="Picture 9">
            <a:extLst>
              <a:ext uri="{FF2B5EF4-FFF2-40B4-BE49-F238E27FC236}">
                <a16:creationId xmlns:a16="http://schemas.microsoft.com/office/drawing/2014/main" id="{F2EC1A6A-E31F-C208-D2A4-7B79BABA552E}"/>
              </a:ext>
            </a:extLst>
          </p:cNvPr>
          <p:cNvPicPr>
            <a:picLocks noChangeAspect="1"/>
          </p:cNvPicPr>
          <p:nvPr/>
        </p:nvPicPr>
        <p:blipFill>
          <a:blip r:embed="rId3"/>
          <a:stretch>
            <a:fillRect/>
          </a:stretch>
        </p:blipFill>
        <p:spPr>
          <a:xfrm>
            <a:off x="6032337" y="1192313"/>
            <a:ext cx="5351522" cy="2552519"/>
          </a:xfrm>
          <a:prstGeom prst="rect">
            <a:avLst/>
          </a:prstGeom>
        </p:spPr>
      </p:pic>
      <p:sp>
        <p:nvSpPr>
          <p:cNvPr id="11" name="TextBox 10">
            <a:extLst>
              <a:ext uri="{FF2B5EF4-FFF2-40B4-BE49-F238E27FC236}">
                <a16:creationId xmlns:a16="http://schemas.microsoft.com/office/drawing/2014/main" id="{20C51739-3B5D-AEA4-70E8-806D34D5F924}"/>
              </a:ext>
            </a:extLst>
          </p:cNvPr>
          <p:cNvSpPr txBox="1"/>
          <p:nvPr/>
        </p:nvSpPr>
        <p:spPr>
          <a:xfrm>
            <a:off x="7995083" y="1740932"/>
            <a:ext cx="1633845" cy="369332"/>
          </a:xfrm>
          <a:prstGeom prst="rect">
            <a:avLst/>
          </a:prstGeom>
          <a:noFill/>
        </p:spPr>
        <p:txBody>
          <a:bodyPr wrap="none" rtlCol="0">
            <a:spAutoFit/>
          </a:bodyPr>
          <a:lstStyle/>
          <a:p>
            <a:r>
              <a:rPr lang="en-US" dirty="0"/>
              <a:t>Frequency data</a:t>
            </a:r>
          </a:p>
        </p:txBody>
      </p:sp>
      <p:pic>
        <p:nvPicPr>
          <p:cNvPr id="13" name="Picture 12">
            <a:extLst>
              <a:ext uri="{FF2B5EF4-FFF2-40B4-BE49-F238E27FC236}">
                <a16:creationId xmlns:a16="http://schemas.microsoft.com/office/drawing/2014/main" id="{55A1C8C7-9C8D-8159-9EFB-5081F53BD9F1}"/>
              </a:ext>
            </a:extLst>
          </p:cNvPr>
          <p:cNvPicPr>
            <a:picLocks noChangeAspect="1"/>
          </p:cNvPicPr>
          <p:nvPr/>
        </p:nvPicPr>
        <p:blipFill>
          <a:blip r:embed="rId4"/>
          <a:stretch>
            <a:fillRect/>
          </a:stretch>
        </p:blipFill>
        <p:spPr>
          <a:xfrm>
            <a:off x="3037702" y="3933646"/>
            <a:ext cx="5505539" cy="2759254"/>
          </a:xfrm>
          <a:prstGeom prst="rect">
            <a:avLst/>
          </a:prstGeom>
        </p:spPr>
      </p:pic>
      <p:sp>
        <p:nvSpPr>
          <p:cNvPr id="14" name="TextBox 13">
            <a:extLst>
              <a:ext uri="{FF2B5EF4-FFF2-40B4-BE49-F238E27FC236}">
                <a16:creationId xmlns:a16="http://schemas.microsoft.com/office/drawing/2014/main" id="{5B97E610-4FC9-F62D-7B41-CB5256EEFCCE}"/>
              </a:ext>
            </a:extLst>
          </p:cNvPr>
          <p:cNvSpPr txBox="1"/>
          <p:nvPr/>
        </p:nvSpPr>
        <p:spPr>
          <a:xfrm>
            <a:off x="4959366" y="4711700"/>
            <a:ext cx="3162019" cy="369332"/>
          </a:xfrm>
          <a:prstGeom prst="rect">
            <a:avLst/>
          </a:prstGeom>
          <a:noFill/>
        </p:spPr>
        <p:txBody>
          <a:bodyPr wrap="none" rtlCol="0">
            <a:spAutoFit/>
          </a:bodyPr>
          <a:lstStyle/>
          <a:p>
            <a:r>
              <a:rPr lang="en-US" dirty="0"/>
              <a:t>Revenue(monetary values) data</a:t>
            </a:r>
          </a:p>
        </p:txBody>
      </p:sp>
      <p:sp>
        <p:nvSpPr>
          <p:cNvPr id="15" name="Date Placeholder 13">
            <a:extLst>
              <a:ext uri="{FF2B5EF4-FFF2-40B4-BE49-F238E27FC236}">
                <a16:creationId xmlns:a16="http://schemas.microsoft.com/office/drawing/2014/main" id="{AC3F5FA8-C2B0-0BA4-EB9A-CA33369D114B}"/>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2315610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97100" y="483444"/>
            <a:ext cx="7480299" cy="575890"/>
          </a:xfrm>
        </p:spPr>
        <p:txBody>
          <a:bodyPr/>
          <a:lstStyle/>
          <a:p>
            <a:r>
              <a:rPr lang="en-US" sz="2800" b="1" i="0" dirty="0">
                <a:solidFill>
                  <a:schemeClr val="accent6"/>
                </a:solidFill>
                <a:effectLst/>
                <a:latin typeface="Century Gothic Bold (Headings)"/>
              </a:rPr>
              <a:t>customer profiling(Segments)</a:t>
            </a:r>
            <a:endParaRPr lang="en-US" dirty="0"/>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18</a:t>
            </a:fld>
            <a:endParaRPr lang="en-US" dirty="0"/>
          </a:p>
        </p:txBody>
      </p:sp>
      <p:pic>
        <p:nvPicPr>
          <p:cNvPr id="3" name="Picture 2">
            <a:extLst>
              <a:ext uri="{FF2B5EF4-FFF2-40B4-BE49-F238E27FC236}">
                <a16:creationId xmlns:a16="http://schemas.microsoft.com/office/drawing/2014/main" id="{FF70B886-F5D8-4268-7D4C-08813C416D4D}"/>
              </a:ext>
            </a:extLst>
          </p:cNvPr>
          <p:cNvPicPr>
            <a:picLocks noChangeAspect="1"/>
          </p:cNvPicPr>
          <p:nvPr/>
        </p:nvPicPr>
        <p:blipFill>
          <a:blip r:embed="rId2"/>
          <a:stretch>
            <a:fillRect/>
          </a:stretch>
        </p:blipFill>
        <p:spPr>
          <a:xfrm>
            <a:off x="195525" y="1337288"/>
            <a:ext cx="11541737" cy="5315223"/>
          </a:xfrm>
          <a:prstGeom prst="rect">
            <a:avLst/>
          </a:prstGeom>
        </p:spPr>
      </p:pic>
      <p:sp>
        <p:nvSpPr>
          <p:cNvPr id="5" name="Date Placeholder 13">
            <a:extLst>
              <a:ext uri="{FF2B5EF4-FFF2-40B4-BE49-F238E27FC236}">
                <a16:creationId xmlns:a16="http://schemas.microsoft.com/office/drawing/2014/main" id="{42F761AE-88FB-6683-D95C-BB477E3C0B4B}"/>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34683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524499" y="1752212"/>
            <a:ext cx="6212763" cy="3353576"/>
          </a:xfrm>
        </p:spPr>
        <p:txBody>
          <a:bodyPr/>
          <a:lstStyle/>
          <a:p>
            <a:pPr algn="l">
              <a:lnSpc>
                <a:spcPct val="100000"/>
              </a:lnSpc>
            </a:pPr>
            <a:r>
              <a:rPr lang="en-US" b="0" i="0" dirty="0">
                <a:effectLst/>
                <a:latin typeface="Daytona Pro Light (Body)"/>
              </a:rPr>
              <a:t>RFM (Recency, Frequency, Monetary) analysis and cluster machine learning techniques, customer profiling was performed for the retail store. The RFM analysis helped identify the most valuable customers based on their recency of purchase, frequency of purchases, and monetary value spent. By segmenting customers into distinct clusters, meaningful patterns and insights were derived regarding their behavior.</a:t>
            </a:r>
          </a:p>
          <a:p>
            <a:pPr algn="l">
              <a:lnSpc>
                <a:spcPct val="100000"/>
              </a:lnSpc>
            </a:pPr>
            <a:r>
              <a:rPr lang="en-US" b="0" i="0" dirty="0">
                <a:effectLst/>
                <a:latin typeface="Daytona Pro Light (Body)"/>
              </a:rPr>
              <a:t>This customer profiling exercise provided valuable information about customer segmentation, allowing the retail store to understand different groups of customers and their unique preferences. By leveraging this knowledge, the store can tailor its marketing strategies and pricing decisions to cater to each customer segment effectively.</a:t>
            </a:r>
          </a:p>
          <a:p>
            <a:pPr algn="l">
              <a:lnSpc>
                <a:spcPct val="100000"/>
              </a:lnSpc>
            </a:pPr>
            <a:r>
              <a:rPr lang="en-US" b="0" i="0" dirty="0">
                <a:effectLst/>
                <a:latin typeface="Daytona Pro Light (Body)"/>
              </a:rPr>
              <a:t>Overall, the combination of RFM analysis and cluster machine learning techniques has empowered the retail store to make data-driven decisions, optimizing their marketing efforts and enhancing customer satisfaction.</a:t>
            </a:r>
          </a:p>
          <a:p>
            <a:pPr>
              <a:lnSpc>
                <a:spcPct val="100000"/>
              </a:lnSpc>
            </a:pPr>
            <a:endParaRPr lang="en-US" dirty="0">
              <a:latin typeface="Daytona Pro Light (Body)"/>
            </a:endParaRP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19</a:t>
            </a:fld>
            <a:endParaRPr lang="en-US" dirty="0"/>
          </a:p>
        </p:txBody>
      </p:sp>
      <p:sp>
        <p:nvSpPr>
          <p:cNvPr id="2" name="Date Placeholder 13">
            <a:extLst>
              <a:ext uri="{FF2B5EF4-FFF2-40B4-BE49-F238E27FC236}">
                <a16:creationId xmlns:a16="http://schemas.microsoft.com/office/drawing/2014/main" id="{6C8B73DB-4AB1-DE6A-E50E-A80E934F35C9}"/>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294603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3" y="1327759"/>
            <a:ext cx="6019263" cy="1929505"/>
          </a:xfrm>
        </p:spPr>
        <p:txBody>
          <a:bodyPr/>
          <a:lstStyle/>
          <a:p>
            <a:r>
              <a:rPr lang="en-US" dirty="0"/>
              <a:t>customer       			retention</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3709851" y="3257264"/>
            <a:ext cx="2386149" cy="800930"/>
          </a:xfrm>
        </p:spPr>
        <p:txBody>
          <a:bodyPr>
            <a:normAutofit/>
          </a:bodyPr>
          <a:lstStyle/>
          <a:p>
            <a:r>
              <a:rPr lang="en-US" dirty="0"/>
              <a:t>         Sudhanshu Kumar</a:t>
            </a:r>
          </a:p>
        </p:txBody>
      </p:sp>
    </p:spTree>
    <p:extLst>
      <p:ext uri="{BB962C8B-B14F-4D97-AF65-F5344CB8AC3E}">
        <p14:creationId xmlns:p14="http://schemas.microsoft.com/office/powerpoint/2010/main" val="327519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611824"/>
          </a:xfrm>
        </p:spPr>
        <p:txBody>
          <a:bodyPr>
            <a:normAutofit/>
          </a:bodyPr>
          <a:lstStyle/>
          <a:p>
            <a:r>
              <a:rPr lang="en-US" dirty="0"/>
              <a:t>Sudhanshu Kumar</a:t>
            </a:r>
          </a:p>
          <a:p>
            <a:r>
              <a:rPr lang="en-US" dirty="0"/>
              <a:t>+91-7488078452</a:t>
            </a:r>
          </a:p>
          <a:p>
            <a:r>
              <a:rPr lang="en-US" dirty="0"/>
              <a:t>sudhanshukrmfp@gmail.com​</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20</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2806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10" name="Title 26">
            <a:extLst>
              <a:ext uri="{FF2B5EF4-FFF2-40B4-BE49-F238E27FC236}">
                <a16:creationId xmlns:a16="http://schemas.microsoft.com/office/drawing/2014/main" id="{DD5ECF77-2DD8-18EA-8F07-09421A12B68F}"/>
              </a:ext>
            </a:extLst>
          </p:cNvPr>
          <p:cNvSpPr>
            <a:spLocks noGrp="1"/>
          </p:cNvSpPr>
          <p:nvPr>
            <p:ph type="title"/>
          </p:nvPr>
        </p:nvSpPr>
        <p:spPr>
          <a:xfrm>
            <a:off x="1021623" y="2210810"/>
            <a:ext cx="4579970" cy="538038"/>
          </a:xfrm>
        </p:spPr>
        <p:txBody>
          <a:bodyPr/>
          <a:lstStyle/>
          <a:p>
            <a:r>
              <a:rPr lang="en-US" dirty="0">
                <a:solidFill>
                  <a:schemeClr val="accent6"/>
                </a:solidFill>
              </a:rPr>
              <a:t>About Us</a:t>
            </a:r>
          </a:p>
        </p:txBody>
      </p:sp>
      <p:sp>
        <p:nvSpPr>
          <p:cNvPr id="11" name="Text Placeholder 58">
            <a:extLst>
              <a:ext uri="{FF2B5EF4-FFF2-40B4-BE49-F238E27FC236}">
                <a16:creationId xmlns:a16="http://schemas.microsoft.com/office/drawing/2014/main" id="{9F12F116-7F05-994F-3C74-47A9AD568FA4}"/>
              </a:ext>
            </a:extLst>
          </p:cNvPr>
          <p:cNvSpPr txBox="1">
            <a:spLocks/>
          </p:cNvSpPr>
          <p:nvPr/>
        </p:nvSpPr>
        <p:spPr>
          <a:xfrm>
            <a:off x="1034661" y="2747549"/>
            <a:ext cx="7652140" cy="33687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400" dirty="0">
                <a:solidFill>
                  <a:schemeClr val="bg1"/>
                </a:solidFill>
              </a:rPr>
              <a:t>Customer retention is cheaper than customer acquisition. Here are a few ways to improve your retention strategies.</a:t>
            </a:r>
          </a:p>
          <a:p>
            <a:pPr marL="0" indent="0" algn="just">
              <a:buNone/>
            </a:pPr>
            <a:r>
              <a:rPr lang="en-US" sz="1400" dirty="0">
                <a:solidFill>
                  <a:schemeClr val="bg1"/>
                </a:solidFill>
              </a:rPr>
              <a:t>Businesses work hard to attract customers through a mix of marketing, social media and brand strategies. You have invested a lot of time and effort (and probably money) gaining your customers’ trust. It only makes sense that you want to hold on to them. That is where a strong focus on customer retention comes in handy. To improve customer retention, you have to look at your entire customer experience. The customer experience involves everything customers think and feel when they encounter your brand. Customer-facing interactions, such as support ticket resolution or how a brand communicates its values, are a few factors that can affect a buyer’s relationship with a brand. You will keep more customers by creating a seamless experience that makes them happy every step of the way. However, if your business falls short of customer expectations, you risk losing those customers before you even have a chance to make things right.</a:t>
            </a:r>
          </a:p>
        </p:txBody>
      </p:sp>
      <p:sp>
        <p:nvSpPr>
          <p:cNvPr id="12" name="Date Placeholder 13">
            <a:extLst>
              <a:ext uri="{FF2B5EF4-FFF2-40B4-BE49-F238E27FC236}">
                <a16:creationId xmlns:a16="http://schemas.microsoft.com/office/drawing/2014/main" id="{59188FC1-2A15-C007-79E3-6597B9CAF84C}"/>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53685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8" y="527542"/>
            <a:ext cx="7648411" cy="687834"/>
          </a:xfrm>
        </p:spPr>
        <p:txBody>
          <a:bodyPr/>
          <a:lstStyle/>
          <a:p>
            <a:r>
              <a:rPr lang="en-US" sz="2400" noProof="0" dirty="0">
                <a:solidFill>
                  <a:schemeClr val="accent6"/>
                </a:solidFill>
              </a:rPr>
              <a:t>What is customer retention?</a:t>
            </a:r>
            <a:endParaRPr lang="en-US" sz="2400" dirty="0">
              <a:solidFill>
                <a:schemeClr val="accent6"/>
              </a:solidFill>
            </a:endParaRPr>
          </a:p>
        </p:txBody>
      </p:sp>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5" name="TextBox 4">
            <a:extLst>
              <a:ext uri="{FF2B5EF4-FFF2-40B4-BE49-F238E27FC236}">
                <a16:creationId xmlns:a16="http://schemas.microsoft.com/office/drawing/2014/main" id="{ECE662DE-4E8C-967B-B65B-6063D23F79D6}"/>
              </a:ext>
            </a:extLst>
          </p:cNvPr>
          <p:cNvSpPr txBox="1"/>
          <p:nvPr/>
        </p:nvSpPr>
        <p:spPr>
          <a:xfrm>
            <a:off x="692948" y="1398399"/>
            <a:ext cx="7770332" cy="4308872"/>
          </a:xfrm>
          <a:prstGeom prst="rect">
            <a:avLst/>
          </a:prstGeom>
          <a:noFill/>
        </p:spPr>
        <p:txBody>
          <a:bodyPr wrap="square">
            <a:spAutoFit/>
          </a:bodyPr>
          <a:lstStyle/>
          <a:p>
            <a:pPr algn="just"/>
            <a:r>
              <a:rPr lang="en-US" sz="1600" dirty="0">
                <a:solidFill>
                  <a:schemeClr val="bg1"/>
                </a:solidFill>
                <a:latin typeface="Daytona Pro Light (Body)"/>
              </a:rPr>
              <a:t>Customer retention refers to a company’s ability to turn customers into repeat buyers and prevent them from switching to a competitor. It indicates whether your product and the quality of your service please your existing customers. It is also the lifeblood of most subscription-based companies and service providers.</a:t>
            </a:r>
          </a:p>
          <a:p>
            <a:pPr algn="just"/>
            <a:endParaRPr lang="en-US" sz="1600" dirty="0">
              <a:solidFill>
                <a:schemeClr val="bg1"/>
              </a:solidFill>
              <a:latin typeface="Daytona Pro Light (Body)"/>
            </a:endParaRPr>
          </a:p>
          <a:p>
            <a:pPr algn="just"/>
            <a:r>
              <a:rPr lang="en-US" sz="1600" dirty="0">
                <a:solidFill>
                  <a:schemeClr val="bg1"/>
                </a:solidFill>
                <a:latin typeface="Daytona Pro Light (Body)"/>
              </a:rPr>
              <a:t>Customer retention strategies are the processes and initiatives businesses put in place to build customer loyalty and improve customer lifetime value.</a:t>
            </a:r>
          </a:p>
          <a:p>
            <a:pPr algn="just"/>
            <a:endParaRPr lang="en-US" dirty="0">
              <a:solidFill>
                <a:schemeClr val="bg1"/>
              </a:solidFill>
              <a:latin typeface="Daytona Pro Light (Body)"/>
            </a:endParaRPr>
          </a:p>
          <a:p>
            <a:pPr algn="just"/>
            <a:r>
              <a:rPr lang="en-US" sz="1600" b="0" i="0" dirty="0">
                <a:solidFill>
                  <a:schemeClr val="bg1"/>
                </a:solidFill>
                <a:effectLst/>
                <a:latin typeface="Daytona Pro Light (Body)"/>
              </a:rPr>
              <a:t>Customer retention is different from customer acquisition or lead generation. It focuses on customers who have already signed up for a service or purchased a product from you. But retaining customers is about more than just transactions—it is about relationships. Research shows that customers view their relationships with brands similarly to their </a:t>
            </a:r>
            <a:r>
              <a:rPr lang="en-US" sz="1600" b="0" i="0" u="sng" dirty="0">
                <a:solidFill>
                  <a:schemeClr val="bg1"/>
                </a:solidFill>
                <a:effectLst/>
                <a:latin typeface="Daytona Pro Light (Body)"/>
                <a:hlinkClick r:id="rId2">
                  <a:extLst>
                    <a:ext uri="{A12FA001-AC4F-418D-AE19-62706E023703}">
                      <ahyp:hlinkClr xmlns:ahyp="http://schemas.microsoft.com/office/drawing/2018/hyperlinkcolor" val="tx"/>
                    </a:ext>
                  </a:extLst>
                </a:hlinkClick>
              </a:rPr>
              <a:t>relationships with friends</a:t>
            </a:r>
            <a:r>
              <a:rPr lang="en-US" sz="1600" b="0" i="0" dirty="0">
                <a:solidFill>
                  <a:schemeClr val="bg1"/>
                </a:solidFill>
                <a:effectLst/>
                <a:latin typeface="Daytona Pro Light (Body)"/>
              </a:rPr>
              <a:t>. Customers like brands that are reliable, authentic and aware of what matters to them. Focus on buyer relationships with your existing customers to boost their </a:t>
            </a:r>
            <a:r>
              <a:rPr lang="en-US" sz="1600" b="0" i="0" u="sng" dirty="0">
                <a:solidFill>
                  <a:schemeClr val="bg1"/>
                </a:solidFill>
                <a:effectLst/>
                <a:latin typeface="Daytona Pro Light (Body)"/>
                <a:hlinkClick r:id="rId3">
                  <a:extLst>
                    <a:ext uri="{A12FA001-AC4F-418D-AE19-62706E023703}">
                      <ahyp:hlinkClr xmlns:ahyp="http://schemas.microsoft.com/office/drawing/2018/hyperlinkcolor" val="tx"/>
                    </a:ext>
                  </a:extLst>
                </a:hlinkClick>
              </a:rPr>
              <a:t>brand loyalty</a:t>
            </a:r>
            <a:r>
              <a:rPr lang="en-US" sz="1600" b="0" i="0" dirty="0">
                <a:solidFill>
                  <a:schemeClr val="bg1"/>
                </a:solidFill>
                <a:effectLst/>
                <a:latin typeface="Daytona Pro Light (Body)"/>
              </a:rPr>
              <a:t>. These shoppers will continue to choose your brand even when presented with other options. With this loyal base, your brand will be more likely to weather explosive markets.</a:t>
            </a:r>
            <a:endParaRPr lang="en-US" sz="1600" dirty="0">
              <a:solidFill>
                <a:schemeClr val="bg1"/>
              </a:solidFill>
              <a:latin typeface="Daytona Pro Light (Body)"/>
            </a:endParaRPr>
          </a:p>
        </p:txBody>
      </p:sp>
      <p:sp>
        <p:nvSpPr>
          <p:cNvPr id="6" name="Date Placeholder 13">
            <a:extLst>
              <a:ext uri="{FF2B5EF4-FFF2-40B4-BE49-F238E27FC236}">
                <a16:creationId xmlns:a16="http://schemas.microsoft.com/office/drawing/2014/main" id="{802C0BE9-5040-AF58-3A38-3DD3F652CC69}"/>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1877591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8" y="527542"/>
            <a:ext cx="10229052" cy="687834"/>
          </a:xfrm>
        </p:spPr>
        <p:txBody>
          <a:bodyPr/>
          <a:lstStyle/>
          <a:p>
            <a:r>
              <a:rPr lang="en-US" sz="2400" noProof="0" dirty="0">
                <a:solidFill>
                  <a:schemeClr val="accent6"/>
                </a:solidFill>
              </a:rPr>
              <a:t>Why is customer retention important?</a:t>
            </a:r>
            <a:endParaRPr lang="en-US" sz="2400" dirty="0">
              <a:solidFill>
                <a:schemeClr val="accent6"/>
              </a:solidFill>
            </a:endParaRPr>
          </a:p>
        </p:txBody>
      </p:sp>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5" name="TextBox 4">
            <a:extLst>
              <a:ext uri="{FF2B5EF4-FFF2-40B4-BE49-F238E27FC236}">
                <a16:creationId xmlns:a16="http://schemas.microsoft.com/office/drawing/2014/main" id="{ECE662DE-4E8C-967B-B65B-6063D23F79D6}"/>
              </a:ext>
            </a:extLst>
          </p:cNvPr>
          <p:cNvSpPr txBox="1"/>
          <p:nvPr/>
        </p:nvSpPr>
        <p:spPr>
          <a:xfrm>
            <a:off x="692948" y="1398399"/>
            <a:ext cx="7770332" cy="5139869"/>
          </a:xfrm>
          <a:prstGeom prst="rect">
            <a:avLst/>
          </a:prstGeom>
          <a:noFill/>
        </p:spPr>
        <p:txBody>
          <a:bodyPr wrap="square">
            <a:spAutoFit/>
          </a:bodyPr>
          <a:lstStyle/>
          <a:p>
            <a:pPr algn="just"/>
            <a:r>
              <a:rPr lang="en-US" sz="1600" dirty="0">
                <a:solidFill>
                  <a:schemeClr val="bg1"/>
                </a:solidFill>
                <a:latin typeface="Daytona Pro Light (Body)"/>
              </a:rPr>
              <a:t>Keeping your current customers happy is generally more cost-effective than acquiring first-time customers. According to the Harvard Business Review, acquiring a new customer can be five to 25 times more expensive than holding on to an existing one.</a:t>
            </a:r>
          </a:p>
          <a:p>
            <a:pPr algn="just"/>
            <a:endParaRPr lang="en-US" sz="1600" dirty="0">
              <a:solidFill>
                <a:schemeClr val="bg1"/>
              </a:solidFill>
              <a:latin typeface="Daytona Pro Light (Body)"/>
            </a:endParaRPr>
          </a:p>
          <a:p>
            <a:pPr algn="just"/>
            <a:r>
              <a:rPr lang="en-US" sz="1600" dirty="0">
                <a:solidFill>
                  <a:schemeClr val="bg1"/>
                </a:solidFill>
                <a:latin typeface="Daytona Pro Light (Body)"/>
              </a:rPr>
              <a:t>You do not need to spend big on marketing, advertising or sales outreach. It is easier to turn existing customers into repeating ones, since they already trust your brand from previous purchases. New customers, however, often require more convincing when it comes to that initial sale. Customer loyalty will not just give you repeat business. Loyal customers are more likely to give free recommendations to their colleagues, friends and family. Creating that cycle of retained customers and viral marketing is one way your company can cultivate customer loyalty for long-term success.</a:t>
            </a:r>
          </a:p>
          <a:p>
            <a:pPr algn="just"/>
            <a:endParaRPr lang="en-US" sz="1600" dirty="0">
              <a:solidFill>
                <a:schemeClr val="bg1"/>
              </a:solidFill>
              <a:latin typeface="Daytona Pro Light (Body)"/>
            </a:endParaRPr>
          </a:p>
          <a:p>
            <a:pPr algn="just"/>
            <a:r>
              <a:rPr lang="en-US" sz="2000" b="1" i="0" dirty="0">
                <a:solidFill>
                  <a:schemeClr val="accent6"/>
                </a:solidFill>
                <a:effectLst/>
                <a:latin typeface="Daytona Pro Light (Body)"/>
              </a:rPr>
              <a:t>Customer retention benefits</a:t>
            </a:r>
          </a:p>
          <a:p>
            <a:pPr marL="342900" indent="-342900" algn="l">
              <a:buFont typeface="Arial" panose="020B0604020202020204" pitchFamily="34" charset="0"/>
              <a:buChar char="•"/>
            </a:pPr>
            <a:r>
              <a:rPr lang="en-US" sz="1600" b="0" i="0" dirty="0">
                <a:solidFill>
                  <a:schemeClr val="bg1"/>
                </a:solidFill>
                <a:effectLst/>
                <a:latin typeface="Daytona Pro Light (Body)"/>
              </a:rPr>
              <a:t>Cost savings: Customer retention is generally more cost-effective than acquiring first-time customers</a:t>
            </a:r>
          </a:p>
          <a:p>
            <a:pPr marL="342900" indent="-342900" algn="l">
              <a:buFont typeface="Arial" panose="020B0604020202020204" pitchFamily="34" charset="0"/>
              <a:buChar char="•"/>
            </a:pPr>
            <a:r>
              <a:rPr lang="en-US" sz="1600" b="0" i="0" dirty="0">
                <a:solidFill>
                  <a:schemeClr val="bg1"/>
                </a:solidFill>
                <a:effectLst/>
                <a:latin typeface="Daytona Pro Light (Body)"/>
              </a:rPr>
              <a:t>Positive word of mouth marketing: Loyal customers are more likely to tell their friends and family about your brand</a:t>
            </a:r>
          </a:p>
          <a:p>
            <a:pPr marL="342900" indent="-342900" algn="l">
              <a:buFont typeface="Arial" panose="020B0604020202020204" pitchFamily="34" charset="0"/>
              <a:buChar char="•"/>
            </a:pPr>
            <a:r>
              <a:rPr lang="en-US" sz="1600" b="0" i="0" dirty="0">
                <a:solidFill>
                  <a:schemeClr val="bg1"/>
                </a:solidFill>
                <a:effectLst/>
                <a:latin typeface="Daytona Pro Light (Body)"/>
              </a:rPr>
              <a:t>A better bottom line: Increasing retention rates by just </a:t>
            </a:r>
            <a:r>
              <a:rPr lang="en-US" sz="1600" b="0" i="0" u="sng" dirty="0">
                <a:solidFill>
                  <a:schemeClr val="bg1"/>
                </a:solidFill>
                <a:effectLst/>
                <a:latin typeface="Daytona Pro Light (Body)"/>
                <a:hlinkClick r:id="rId2">
                  <a:extLst>
                    <a:ext uri="{A12FA001-AC4F-418D-AE19-62706E023703}">
                      <ahyp:hlinkClr xmlns:ahyp="http://schemas.microsoft.com/office/drawing/2018/hyperlinkcolor" val="tx"/>
                    </a:ext>
                  </a:extLst>
                </a:hlinkClick>
              </a:rPr>
              <a:t>5 percent</a:t>
            </a:r>
            <a:r>
              <a:rPr lang="en-US" sz="1600" b="0" i="0" dirty="0">
                <a:solidFill>
                  <a:schemeClr val="bg1"/>
                </a:solidFill>
                <a:effectLst/>
                <a:latin typeface="Daytona Pro Light (Body)"/>
              </a:rPr>
              <a:t> can increase revenue by 25 percent to 95 percent</a:t>
            </a:r>
          </a:p>
          <a:p>
            <a:pPr algn="just"/>
            <a:endParaRPr lang="en-US" sz="2000" b="1" i="0" dirty="0">
              <a:solidFill>
                <a:schemeClr val="accent6"/>
              </a:solidFill>
              <a:effectLst/>
              <a:latin typeface="sharp sans"/>
            </a:endParaRPr>
          </a:p>
        </p:txBody>
      </p:sp>
      <p:sp>
        <p:nvSpPr>
          <p:cNvPr id="2" name="Date Placeholder 13">
            <a:extLst>
              <a:ext uri="{FF2B5EF4-FFF2-40B4-BE49-F238E27FC236}">
                <a16:creationId xmlns:a16="http://schemas.microsoft.com/office/drawing/2014/main" id="{74042C07-7CAE-5504-73E2-8B7DF1F18A3D}"/>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307406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8" y="527542"/>
            <a:ext cx="10229052" cy="687834"/>
          </a:xfrm>
        </p:spPr>
        <p:txBody>
          <a:bodyPr/>
          <a:lstStyle/>
          <a:p>
            <a:r>
              <a:rPr lang="en-US" sz="2400" noProof="0" dirty="0">
                <a:solidFill>
                  <a:schemeClr val="accent6"/>
                </a:solidFill>
              </a:rPr>
              <a:t>Key customer retention metrics</a:t>
            </a:r>
            <a:endParaRPr lang="en-US" sz="2400" dirty="0">
              <a:solidFill>
                <a:schemeClr val="accent6"/>
              </a:solidFill>
            </a:endParaRPr>
          </a:p>
        </p:txBody>
      </p:sp>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5" name="TextBox 4">
            <a:extLst>
              <a:ext uri="{FF2B5EF4-FFF2-40B4-BE49-F238E27FC236}">
                <a16:creationId xmlns:a16="http://schemas.microsoft.com/office/drawing/2014/main" id="{ECE662DE-4E8C-967B-B65B-6063D23F79D6}"/>
              </a:ext>
            </a:extLst>
          </p:cNvPr>
          <p:cNvSpPr txBox="1"/>
          <p:nvPr/>
        </p:nvSpPr>
        <p:spPr>
          <a:xfrm>
            <a:off x="692947" y="1398399"/>
            <a:ext cx="10732699" cy="830997"/>
          </a:xfrm>
          <a:prstGeom prst="rect">
            <a:avLst/>
          </a:prstGeom>
          <a:noFill/>
        </p:spPr>
        <p:txBody>
          <a:bodyPr wrap="square" numCol="3">
            <a:spAutoFit/>
          </a:bodyPr>
          <a:lstStyle/>
          <a:p>
            <a:pPr marL="342900" indent="-342900" algn="just">
              <a:buFont typeface="+mj-lt"/>
              <a:buAutoNum type="arabicPeriod"/>
            </a:pPr>
            <a:r>
              <a:rPr lang="en-US" sz="1600" dirty="0">
                <a:solidFill>
                  <a:schemeClr val="bg1"/>
                </a:solidFill>
                <a:latin typeface="Daytona Pro Light (Body)"/>
              </a:rPr>
              <a:t>Customer retention rate</a:t>
            </a:r>
          </a:p>
          <a:p>
            <a:pPr marL="342900" indent="-342900" algn="just">
              <a:buFont typeface="+mj-lt"/>
              <a:buAutoNum type="arabicPeriod"/>
            </a:pPr>
            <a:endParaRPr lang="en-US" sz="1600" dirty="0">
              <a:solidFill>
                <a:schemeClr val="bg1"/>
              </a:solidFill>
              <a:latin typeface="Daytona Pro Light (Body)"/>
            </a:endParaRPr>
          </a:p>
          <a:p>
            <a:pPr marL="342900" indent="-342900" algn="just">
              <a:buFont typeface="+mj-lt"/>
              <a:buAutoNum type="arabicPeriod"/>
            </a:pPr>
            <a:endParaRPr lang="en-US" sz="1600" dirty="0">
              <a:solidFill>
                <a:schemeClr val="bg1"/>
              </a:solidFill>
              <a:latin typeface="Daytona Pro Light (Body)"/>
            </a:endParaRPr>
          </a:p>
          <a:p>
            <a:pPr marL="342900" indent="-342900" algn="just">
              <a:buFont typeface="+mj-lt"/>
              <a:buAutoNum type="arabicPeriod"/>
            </a:pPr>
            <a:r>
              <a:rPr lang="en-US" sz="1600" dirty="0">
                <a:solidFill>
                  <a:schemeClr val="bg1"/>
                </a:solidFill>
                <a:latin typeface="Daytona Pro Light (Body)"/>
              </a:rPr>
              <a:t>Customer churn rate</a:t>
            </a:r>
          </a:p>
          <a:p>
            <a:pPr marL="342900" indent="-342900" algn="just">
              <a:buFont typeface="+mj-lt"/>
              <a:buAutoNum type="arabicPeriod"/>
            </a:pPr>
            <a:endParaRPr lang="en-US" sz="1600" dirty="0">
              <a:solidFill>
                <a:schemeClr val="bg1"/>
              </a:solidFill>
              <a:latin typeface="Daytona Pro Light (Body)"/>
            </a:endParaRPr>
          </a:p>
          <a:p>
            <a:pPr marL="342900" indent="-342900" algn="just">
              <a:buFont typeface="+mj-lt"/>
              <a:buAutoNum type="arabicPeriod"/>
            </a:pPr>
            <a:endParaRPr lang="en-US" sz="1600" dirty="0">
              <a:solidFill>
                <a:schemeClr val="bg1"/>
              </a:solidFill>
              <a:latin typeface="Daytona Pro Light (Body)"/>
            </a:endParaRPr>
          </a:p>
          <a:p>
            <a:pPr marL="342900" indent="-342900" algn="just">
              <a:buFont typeface="+mj-lt"/>
              <a:buAutoNum type="arabicPeriod"/>
            </a:pPr>
            <a:r>
              <a:rPr lang="en-US" sz="1600" dirty="0">
                <a:solidFill>
                  <a:schemeClr val="bg1"/>
                </a:solidFill>
                <a:latin typeface="Daytona Pro Light (Body)"/>
              </a:rPr>
              <a:t>Customer lifetime value</a:t>
            </a:r>
            <a:endParaRPr lang="en-US" sz="2000" b="1" i="0" dirty="0">
              <a:solidFill>
                <a:schemeClr val="accent6"/>
              </a:solidFill>
              <a:effectLst/>
              <a:latin typeface="sharp sans"/>
            </a:endParaRPr>
          </a:p>
        </p:txBody>
      </p:sp>
      <p:sp>
        <p:nvSpPr>
          <p:cNvPr id="3" name="TextBox 2">
            <a:extLst>
              <a:ext uri="{FF2B5EF4-FFF2-40B4-BE49-F238E27FC236}">
                <a16:creationId xmlns:a16="http://schemas.microsoft.com/office/drawing/2014/main" id="{A2631E4C-4FF6-FD74-DA70-6B1EFE24F0BC}"/>
              </a:ext>
            </a:extLst>
          </p:cNvPr>
          <p:cNvSpPr txBox="1"/>
          <p:nvPr/>
        </p:nvSpPr>
        <p:spPr>
          <a:xfrm>
            <a:off x="766354" y="1964475"/>
            <a:ext cx="2926080" cy="2062103"/>
          </a:xfrm>
          <a:prstGeom prst="rect">
            <a:avLst/>
          </a:prstGeom>
          <a:noFill/>
        </p:spPr>
        <p:txBody>
          <a:bodyPr wrap="square">
            <a:spAutoFit/>
          </a:bodyPr>
          <a:lstStyle/>
          <a:p>
            <a:r>
              <a:rPr lang="en-US" sz="1600" dirty="0">
                <a:solidFill>
                  <a:schemeClr val="bg1"/>
                </a:solidFill>
              </a:rPr>
              <a:t>The customer retention rate </a:t>
            </a:r>
          </a:p>
          <a:p>
            <a:r>
              <a:rPr lang="en-US" sz="1600" dirty="0">
                <a:solidFill>
                  <a:schemeClr val="bg1"/>
                </a:solidFill>
              </a:rPr>
              <a:t>is the percentage of previous customers who remained loyal to your business over a period </a:t>
            </a:r>
          </a:p>
          <a:p>
            <a:r>
              <a:rPr lang="en-US" sz="1600" dirty="0">
                <a:solidFill>
                  <a:schemeClr val="bg1"/>
                </a:solidFill>
              </a:rPr>
              <a:t>of time. To calculate it, pick a period of time you want to measure and then identify the following:</a:t>
            </a:r>
          </a:p>
        </p:txBody>
      </p:sp>
      <p:pic>
        <p:nvPicPr>
          <p:cNvPr id="6" name="Picture 5">
            <a:extLst>
              <a:ext uri="{FF2B5EF4-FFF2-40B4-BE49-F238E27FC236}">
                <a16:creationId xmlns:a16="http://schemas.microsoft.com/office/drawing/2014/main" id="{E99092D6-FA85-A9D8-DA50-7E32A4C9580B}"/>
              </a:ext>
            </a:extLst>
          </p:cNvPr>
          <p:cNvPicPr>
            <a:picLocks noChangeAspect="1"/>
          </p:cNvPicPr>
          <p:nvPr/>
        </p:nvPicPr>
        <p:blipFill>
          <a:blip r:embed="rId2"/>
          <a:stretch>
            <a:fillRect/>
          </a:stretch>
        </p:blipFill>
        <p:spPr>
          <a:xfrm>
            <a:off x="1131479" y="4163053"/>
            <a:ext cx="1982841" cy="652787"/>
          </a:xfrm>
          <a:prstGeom prst="rect">
            <a:avLst/>
          </a:prstGeom>
        </p:spPr>
      </p:pic>
      <p:sp>
        <p:nvSpPr>
          <p:cNvPr id="8" name="TextBox 7">
            <a:extLst>
              <a:ext uri="{FF2B5EF4-FFF2-40B4-BE49-F238E27FC236}">
                <a16:creationId xmlns:a16="http://schemas.microsoft.com/office/drawing/2014/main" id="{CD42B132-7CA0-F9C5-B5A8-5C44BCFAF991}"/>
              </a:ext>
            </a:extLst>
          </p:cNvPr>
          <p:cNvSpPr txBox="1"/>
          <p:nvPr/>
        </p:nvSpPr>
        <p:spPr>
          <a:xfrm>
            <a:off x="766354" y="4952315"/>
            <a:ext cx="3004457" cy="1600438"/>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solidFill>
              </a:rPr>
              <a:t>Number of customers at the start of a given time period (S)</a:t>
            </a:r>
          </a:p>
          <a:p>
            <a:pPr marL="285750" indent="-285750">
              <a:buFont typeface="Arial" panose="020B0604020202020204" pitchFamily="34" charset="0"/>
              <a:buChar char="•"/>
            </a:pPr>
            <a:r>
              <a:rPr lang="en-US" sz="1400" dirty="0">
                <a:solidFill>
                  <a:schemeClr val="bg1"/>
                </a:solidFill>
              </a:rPr>
              <a:t>Number of customers at the end of that period (E)</a:t>
            </a:r>
          </a:p>
          <a:p>
            <a:pPr marL="285750" indent="-285750">
              <a:buFont typeface="Arial" panose="020B0604020202020204" pitchFamily="34" charset="0"/>
              <a:buChar char="•"/>
            </a:pPr>
            <a:r>
              <a:rPr lang="en-US" sz="1400" dirty="0">
                <a:solidFill>
                  <a:schemeClr val="bg1"/>
                </a:solidFill>
              </a:rPr>
              <a:t>Number of new customers added over the duration of that period (N)</a:t>
            </a:r>
          </a:p>
        </p:txBody>
      </p:sp>
      <p:sp>
        <p:nvSpPr>
          <p:cNvPr id="10" name="TextBox 9">
            <a:extLst>
              <a:ext uri="{FF2B5EF4-FFF2-40B4-BE49-F238E27FC236}">
                <a16:creationId xmlns:a16="http://schemas.microsoft.com/office/drawing/2014/main" id="{A6E7BF6A-3CF5-135B-B21A-3E2812A466C5}"/>
              </a:ext>
            </a:extLst>
          </p:cNvPr>
          <p:cNvSpPr txBox="1"/>
          <p:nvPr/>
        </p:nvSpPr>
        <p:spPr>
          <a:xfrm>
            <a:off x="4010602" y="1927657"/>
            <a:ext cx="3165261" cy="1569660"/>
          </a:xfrm>
          <a:prstGeom prst="rect">
            <a:avLst/>
          </a:prstGeom>
          <a:noFill/>
        </p:spPr>
        <p:txBody>
          <a:bodyPr wrap="square">
            <a:spAutoFit/>
          </a:bodyPr>
          <a:lstStyle/>
          <a:p>
            <a:pPr algn="just"/>
            <a:r>
              <a:rPr lang="en-US" sz="1600" dirty="0">
                <a:solidFill>
                  <a:schemeClr val="bg1"/>
                </a:solidFill>
              </a:rPr>
              <a:t>A less direct indicator of customer retention is your attrition rate—the percentage of customers lost during a period of time. Companies that struggle with customer retention usually have a high attrition rate.</a:t>
            </a:r>
          </a:p>
        </p:txBody>
      </p:sp>
      <p:pic>
        <p:nvPicPr>
          <p:cNvPr id="12" name="Picture 11">
            <a:extLst>
              <a:ext uri="{FF2B5EF4-FFF2-40B4-BE49-F238E27FC236}">
                <a16:creationId xmlns:a16="http://schemas.microsoft.com/office/drawing/2014/main" id="{6CDD2F5F-158B-EAD7-9821-200F70477977}"/>
              </a:ext>
            </a:extLst>
          </p:cNvPr>
          <p:cNvPicPr>
            <a:picLocks noChangeAspect="1"/>
          </p:cNvPicPr>
          <p:nvPr/>
        </p:nvPicPr>
        <p:blipFill>
          <a:blip r:embed="rId3"/>
          <a:stretch>
            <a:fillRect/>
          </a:stretch>
        </p:blipFill>
        <p:spPr>
          <a:xfrm>
            <a:off x="4310742" y="3683719"/>
            <a:ext cx="2551611" cy="862156"/>
          </a:xfrm>
          <a:prstGeom prst="rect">
            <a:avLst/>
          </a:prstGeom>
        </p:spPr>
      </p:pic>
      <p:sp>
        <p:nvSpPr>
          <p:cNvPr id="14" name="TextBox 13">
            <a:extLst>
              <a:ext uri="{FF2B5EF4-FFF2-40B4-BE49-F238E27FC236}">
                <a16:creationId xmlns:a16="http://schemas.microsoft.com/office/drawing/2014/main" id="{1C4D5CFD-563F-4433-0775-85910D0A9961}"/>
              </a:ext>
            </a:extLst>
          </p:cNvPr>
          <p:cNvSpPr txBox="1"/>
          <p:nvPr/>
        </p:nvSpPr>
        <p:spPr>
          <a:xfrm>
            <a:off x="4010602" y="4658253"/>
            <a:ext cx="3165261" cy="1815882"/>
          </a:xfrm>
          <a:prstGeom prst="rect">
            <a:avLst/>
          </a:prstGeom>
          <a:noFill/>
        </p:spPr>
        <p:txBody>
          <a:bodyPr wrap="square">
            <a:spAutoFit/>
          </a:bodyPr>
          <a:lstStyle/>
          <a:p>
            <a:r>
              <a:rPr lang="en-US" sz="1600" dirty="0">
                <a:solidFill>
                  <a:schemeClr val="bg1"/>
                </a:solidFill>
              </a:rPr>
              <a:t>Low retention rates or high attrition rates could be bad signs. They may signal that something about your customer experience is not going well. But do not panic—there are several changes you can make to turn the attrition around.</a:t>
            </a:r>
          </a:p>
        </p:txBody>
      </p:sp>
      <p:sp>
        <p:nvSpPr>
          <p:cNvPr id="16" name="TextBox 15">
            <a:extLst>
              <a:ext uri="{FF2B5EF4-FFF2-40B4-BE49-F238E27FC236}">
                <a16:creationId xmlns:a16="http://schemas.microsoft.com/office/drawing/2014/main" id="{C7509965-91C9-F4C7-1809-4EBB30ED368A}"/>
              </a:ext>
            </a:extLst>
          </p:cNvPr>
          <p:cNvSpPr txBox="1"/>
          <p:nvPr/>
        </p:nvSpPr>
        <p:spPr>
          <a:xfrm>
            <a:off x="7715794" y="1925314"/>
            <a:ext cx="2777724" cy="1569660"/>
          </a:xfrm>
          <a:prstGeom prst="rect">
            <a:avLst/>
          </a:prstGeom>
          <a:noFill/>
        </p:spPr>
        <p:txBody>
          <a:bodyPr wrap="square">
            <a:spAutoFit/>
          </a:bodyPr>
          <a:lstStyle/>
          <a:p>
            <a:r>
              <a:rPr lang="en-US" sz="1600" dirty="0">
                <a:solidFill>
                  <a:schemeClr val="bg1"/>
                </a:solidFill>
              </a:rPr>
              <a:t>Customer lifetime value measures the total revenue you can expect from a customer, during their lifetime. It helps a business discover its most loyal customers.</a:t>
            </a:r>
          </a:p>
        </p:txBody>
      </p:sp>
      <p:sp>
        <p:nvSpPr>
          <p:cNvPr id="17" name="Date Placeholder 13">
            <a:extLst>
              <a:ext uri="{FF2B5EF4-FFF2-40B4-BE49-F238E27FC236}">
                <a16:creationId xmlns:a16="http://schemas.microsoft.com/office/drawing/2014/main" id="{DB897075-0ADE-9823-5A13-6EAFCF143A74}"/>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2279606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8" y="527542"/>
            <a:ext cx="10229052" cy="687834"/>
          </a:xfrm>
        </p:spPr>
        <p:txBody>
          <a:bodyPr/>
          <a:lstStyle/>
          <a:p>
            <a:r>
              <a:rPr lang="en-US" sz="2400" noProof="0" dirty="0">
                <a:solidFill>
                  <a:schemeClr val="accent6"/>
                </a:solidFill>
              </a:rPr>
              <a:t>strategies to improve customer retention</a:t>
            </a:r>
            <a:endParaRPr lang="en-US" sz="2400" dirty="0">
              <a:solidFill>
                <a:schemeClr val="accent6"/>
              </a:solidFill>
            </a:endParaRPr>
          </a:p>
        </p:txBody>
      </p:sp>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4" name="TextBox 3">
            <a:extLst>
              <a:ext uri="{FF2B5EF4-FFF2-40B4-BE49-F238E27FC236}">
                <a16:creationId xmlns:a16="http://schemas.microsoft.com/office/drawing/2014/main" id="{3C5D9F0A-280C-3448-23FD-509A0DC0A81F}"/>
              </a:ext>
            </a:extLst>
          </p:cNvPr>
          <p:cNvSpPr txBox="1"/>
          <p:nvPr/>
        </p:nvSpPr>
        <p:spPr>
          <a:xfrm>
            <a:off x="1306285" y="1410478"/>
            <a:ext cx="6096000" cy="1754326"/>
          </a:xfrm>
          <a:prstGeom prst="rect">
            <a:avLst/>
          </a:prstGeom>
          <a:noFill/>
        </p:spPr>
        <p:txBody>
          <a:bodyPr wrap="square">
            <a:spAutoFit/>
          </a:bodyPr>
          <a:lstStyle/>
          <a:p>
            <a:pPr marL="342900" indent="-342900">
              <a:buFont typeface="+mj-lt"/>
              <a:buAutoNum type="arabicPeriod"/>
            </a:pPr>
            <a:r>
              <a:rPr lang="en-US" dirty="0">
                <a:solidFill>
                  <a:schemeClr val="bg1"/>
                </a:solidFill>
              </a:rPr>
              <a:t>Deliver fast support</a:t>
            </a:r>
          </a:p>
          <a:p>
            <a:pPr marL="342900" indent="-342900">
              <a:buFont typeface="+mj-lt"/>
              <a:buAutoNum type="arabicPeriod"/>
            </a:pPr>
            <a:r>
              <a:rPr lang="en-US" dirty="0">
                <a:solidFill>
                  <a:schemeClr val="bg1"/>
                </a:solidFill>
              </a:rPr>
              <a:t>Personalize interactions</a:t>
            </a:r>
          </a:p>
          <a:p>
            <a:pPr marL="342900" indent="-342900">
              <a:buFont typeface="+mj-lt"/>
              <a:buAutoNum type="arabicPeriod"/>
            </a:pPr>
            <a:r>
              <a:rPr lang="en-US" dirty="0">
                <a:solidFill>
                  <a:schemeClr val="bg1"/>
                </a:solidFill>
              </a:rPr>
              <a:t>Invest in employees</a:t>
            </a:r>
          </a:p>
          <a:p>
            <a:pPr marL="342900" indent="-342900">
              <a:buFont typeface="+mj-lt"/>
              <a:buAutoNum type="arabicPeriod"/>
            </a:pPr>
            <a:r>
              <a:rPr lang="en-US" dirty="0">
                <a:solidFill>
                  <a:schemeClr val="bg1"/>
                </a:solidFill>
              </a:rPr>
              <a:t>Meet customers where they are</a:t>
            </a:r>
          </a:p>
          <a:p>
            <a:pPr marL="342900" indent="-342900">
              <a:buFont typeface="+mj-lt"/>
              <a:buAutoNum type="arabicPeriod"/>
            </a:pPr>
            <a:r>
              <a:rPr lang="en-US" dirty="0">
                <a:solidFill>
                  <a:schemeClr val="bg1"/>
                </a:solidFill>
              </a:rPr>
              <a:t>Gather customer feedback</a:t>
            </a:r>
          </a:p>
          <a:p>
            <a:pPr marL="342900" indent="-342900">
              <a:buFont typeface="+mj-lt"/>
              <a:buAutoNum type="arabicPeriod"/>
            </a:pPr>
            <a:r>
              <a:rPr lang="en-US" dirty="0">
                <a:solidFill>
                  <a:schemeClr val="bg1"/>
                </a:solidFill>
              </a:rPr>
              <a:t>Incentivize loyalty</a:t>
            </a:r>
          </a:p>
        </p:txBody>
      </p:sp>
      <p:sp>
        <p:nvSpPr>
          <p:cNvPr id="9" name="TextBox 8">
            <a:extLst>
              <a:ext uri="{FF2B5EF4-FFF2-40B4-BE49-F238E27FC236}">
                <a16:creationId xmlns:a16="http://schemas.microsoft.com/office/drawing/2014/main" id="{0CB10FB6-9736-E2DA-0E10-7C3E8C52B0D5}"/>
              </a:ext>
            </a:extLst>
          </p:cNvPr>
          <p:cNvSpPr txBox="1"/>
          <p:nvPr/>
        </p:nvSpPr>
        <p:spPr>
          <a:xfrm>
            <a:off x="827314" y="4105030"/>
            <a:ext cx="8403772" cy="2062103"/>
          </a:xfrm>
          <a:prstGeom prst="rect">
            <a:avLst/>
          </a:prstGeom>
          <a:noFill/>
        </p:spPr>
        <p:txBody>
          <a:bodyPr wrap="square">
            <a:spAutoFit/>
          </a:bodyPr>
          <a:lstStyle/>
          <a:p>
            <a:r>
              <a:rPr lang="en-US" sz="1600" dirty="0">
                <a:solidFill>
                  <a:schemeClr val="bg1"/>
                </a:solidFill>
              </a:rPr>
              <a:t>Rewarding customer loyalty is a good way to increase customer retention. Customers like it when brands appreciate them and give them reasons to stick around. Strong incentives include loyalty programs, discount codes or special offers. These will motivate customers to continue buying from your business. There are several types of loyalty programs, from points-based systems to tiered rewards. Loyalty programs also help your company collect more detailed customer data. The more purchasing data you have available, the more personalized rewards and offers you can provide to your customers. A loyalty program can not only reward shoppers, but also provide a positive and customized experience based on sales insights. Both components are crucial to customer retention.</a:t>
            </a:r>
          </a:p>
        </p:txBody>
      </p:sp>
      <p:sp>
        <p:nvSpPr>
          <p:cNvPr id="11" name="Title 21">
            <a:extLst>
              <a:ext uri="{FF2B5EF4-FFF2-40B4-BE49-F238E27FC236}">
                <a16:creationId xmlns:a16="http://schemas.microsoft.com/office/drawing/2014/main" id="{B94FB048-3457-4BDB-17AF-0F5E5B2DA117}"/>
              </a:ext>
            </a:extLst>
          </p:cNvPr>
          <p:cNvSpPr txBox="1">
            <a:spLocks/>
          </p:cNvSpPr>
          <p:nvPr/>
        </p:nvSpPr>
        <p:spPr>
          <a:xfrm>
            <a:off x="540548" y="3744833"/>
            <a:ext cx="3909532" cy="478831"/>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000" b="1" dirty="0">
                <a:solidFill>
                  <a:schemeClr val="accent6"/>
                </a:solidFill>
              </a:rPr>
              <a:t>Incentivize loyalty</a:t>
            </a:r>
          </a:p>
        </p:txBody>
      </p:sp>
      <p:sp>
        <p:nvSpPr>
          <p:cNvPr id="13" name="Date Placeholder 13">
            <a:extLst>
              <a:ext uri="{FF2B5EF4-FFF2-40B4-BE49-F238E27FC236}">
                <a16:creationId xmlns:a16="http://schemas.microsoft.com/office/drawing/2014/main" id="{4E951528-8380-9053-F828-ACA87FCC0081}"/>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1698840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Case study</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99594" y="1873815"/>
            <a:ext cx="2556579" cy="365125"/>
          </a:xfrm>
        </p:spPr>
        <p:txBody>
          <a:bodyPr/>
          <a:lstStyle/>
          <a:p>
            <a:r>
              <a:rPr lang="en-US" dirty="0"/>
              <a:t>Context</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99595" y="2178443"/>
            <a:ext cx="6326165" cy="1755205"/>
          </a:xfrm>
        </p:spPr>
        <p:txBody>
          <a:bodyPr/>
          <a:lstStyle/>
          <a:p>
            <a:pPr algn="just"/>
            <a:r>
              <a:rPr lang="en-US" dirty="0"/>
              <a:t>One of the biggest home improvement retailers in US wants to concentrate on retaining its existing customers. They have traditionally been a brick &amp; mortar store but have recently ventured into e-commerce too. This year, they came up with a flat $10 off offer for baskets above $100 (Both in-store &amp; online). They want to have a better directed promotion strategy to counter growing competition next year.</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99595" y="4071261"/>
            <a:ext cx="2556577" cy="365125"/>
          </a:xfrm>
        </p:spPr>
        <p:txBody>
          <a:bodyPr/>
          <a:lstStyle/>
          <a:p>
            <a:r>
              <a:rPr lang="en-US" dirty="0"/>
              <a:t>Assumptions</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4199596" y="4383943"/>
            <a:ext cx="6407444" cy="980537"/>
          </a:xfrm>
        </p:spPr>
        <p:txBody>
          <a:bodyPr/>
          <a:lstStyle/>
          <a:p>
            <a:r>
              <a:rPr lang="en-US" dirty="0"/>
              <a:t>Relevant data is available for the last 10 years.</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15" name="Date Placeholder 13">
            <a:extLst>
              <a:ext uri="{FF2B5EF4-FFF2-40B4-BE49-F238E27FC236}">
                <a16:creationId xmlns:a16="http://schemas.microsoft.com/office/drawing/2014/main" id="{3FCE9B14-DBA1-2C57-63E1-A179501AA8D3}"/>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3109501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Problem</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382474" y="3928454"/>
            <a:ext cx="2556579" cy="365125"/>
          </a:xfrm>
        </p:spPr>
        <p:txBody>
          <a:bodyPr/>
          <a:lstStyle/>
          <a:p>
            <a:r>
              <a:rPr lang="en-US" dirty="0"/>
              <a:t>Customers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382475" y="4233083"/>
            <a:ext cx="2556579" cy="1328236"/>
          </a:xfrm>
        </p:spPr>
        <p:txBody>
          <a:bodyPr/>
          <a:lstStyle/>
          <a:p>
            <a:r>
              <a:rPr lang="en-US" dirty="0"/>
              <a:t>66% of US consumers</a:t>
            </a:r>
          </a:p>
          <a:p>
            <a:r>
              <a:rPr lang="en-US" dirty="0"/>
              <a:t>spend money on multiple products that only partially resolves their issue</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690579" y="3899699"/>
            <a:ext cx="2556578" cy="365125"/>
          </a:xfrm>
        </p:spPr>
        <p:txBody>
          <a:bodyPr/>
          <a:lstStyle/>
          <a:p>
            <a:r>
              <a:rPr lang="en-US" dirty="0"/>
              <a:t>Market gap</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690579" y="4204328"/>
            <a:ext cx="2556578" cy="1291081"/>
          </a:xfrm>
        </p:spPr>
        <p:txBody>
          <a:bodyPr/>
          <a:lstStyle/>
          <a:p>
            <a:r>
              <a:rPr lang="en-US" dirty="0"/>
              <a:t>Few, if any, products on the market help customers like we do​</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Customer retention</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2" name="Text Placeholder 42">
            <a:extLst>
              <a:ext uri="{FF2B5EF4-FFF2-40B4-BE49-F238E27FC236}">
                <a16:creationId xmlns:a16="http://schemas.microsoft.com/office/drawing/2014/main" id="{F74FF6FD-DD62-925A-C8AF-6ECD99B231CF}"/>
              </a:ext>
            </a:extLst>
          </p:cNvPr>
          <p:cNvSpPr txBox="1">
            <a:spLocks/>
          </p:cNvSpPr>
          <p:nvPr/>
        </p:nvSpPr>
        <p:spPr>
          <a:xfrm>
            <a:off x="4382475" y="1833290"/>
            <a:ext cx="2556578"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Promotion Strategy</a:t>
            </a:r>
          </a:p>
        </p:txBody>
      </p:sp>
      <p:sp>
        <p:nvSpPr>
          <p:cNvPr id="3" name="Text Placeholder 57">
            <a:extLst>
              <a:ext uri="{FF2B5EF4-FFF2-40B4-BE49-F238E27FC236}">
                <a16:creationId xmlns:a16="http://schemas.microsoft.com/office/drawing/2014/main" id="{34D64CFA-FFB7-9C5B-D5D6-46FAFE819AFC}"/>
              </a:ext>
            </a:extLst>
          </p:cNvPr>
          <p:cNvSpPr txBox="1">
            <a:spLocks/>
          </p:cNvSpPr>
          <p:nvPr/>
        </p:nvSpPr>
        <p:spPr>
          <a:xfrm>
            <a:off x="4382474" y="2137919"/>
            <a:ext cx="5513366" cy="12910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You have been tasked with designing their promotion strategy for the next year. How will go about doing this?</a:t>
            </a:r>
          </a:p>
        </p:txBody>
      </p:sp>
      <p:sp>
        <p:nvSpPr>
          <p:cNvPr id="17" name="Date Placeholder 13">
            <a:extLst>
              <a:ext uri="{FF2B5EF4-FFF2-40B4-BE49-F238E27FC236}">
                <a16:creationId xmlns:a16="http://schemas.microsoft.com/office/drawing/2014/main" id="{D95D98BC-B994-477F-913B-B2CA63268650}"/>
              </a:ext>
            </a:extLst>
          </p:cNvPr>
          <p:cNvSpPr>
            <a:spLocks noGrp="1"/>
          </p:cNvSpPr>
          <p:nvPr>
            <p:ph type="dt" sz="half" idx="2"/>
          </p:nvPr>
        </p:nvSpPr>
        <p:spPr>
          <a:xfrm rot="5400000">
            <a:off x="10595991" y="5074920"/>
            <a:ext cx="2647667" cy="365125"/>
          </a:xfrm>
        </p:spPr>
        <p:txBody>
          <a:bodyPr/>
          <a:lstStyle/>
          <a:p>
            <a:r>
              <a:rPr lang="en-US" dirty="0"/>
              <a:t>June 11, 2023</a:t>
            </a:r>
          </a:p>
        </p:txBody>
      </p:sp>
    </p:spTree>
    <p:extLst>
      <p:ext uri="{BB962C8B-B14F-4D97-AF65-F5344CB8AC3E}">
        <p14:creationId xmlns:p14="http://schemas.microsoft.com/office/powerpoint/2010/main" val="3724561682"/>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479</TotalTime>
  <Words>1749</Words>
  <Application>Microsoft Office PowerPoint</Application>
  <PresentationFormat>Widescreen</PresentationFormat>
  <Paragraphs>149</Paragraphs>
  <Slides>20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-apple-system</vt:lpstr>
      <vt:lpstr>Arial</vt:lpstr>
      <vt:lpstr>Calibri</vt:lpstr>
      <vt:lpstr>Century Gothic Bold</vt:lpstr>
      <vt:lpstr>Century Gothic Bold (Headings)</vt:lpstr>
      <vt:lpstr>Courier New</vt:lpstr>
      <vt:lpstr>Daytona Pro Light</vt:lpstr>
      <vt:lpstr>Daytona Pro Light (Body)</vt:lpstr>
      <vt:lpstr>sharp sans</vt:lpstr>
      <vt:lpstr>Office Theme</vt:lpstr>
      <vt:lpstr>Case Study</vt:lpstr>
      <vt:lpstr>customer          retention</vt:lpstr>
      <vt:lpstr>About Us</vt:lpstr>
      <vt:lpstr>What is customer retention?</vt:lpstr>
      <vt:lpstr>Why is customer retention important?</vt:lpstr>
      <vt:lpstr>Key customer retention metrics</vt:lpstr>
      <vt:lpstr>strategies to improve customer retention</vt:lpstr>
      <vt:lpstr>Case study</vt:lpstr>
      <vt:lpstr>Problem</vt:lpstr>
      <vt:lpstr>Solution</vt:lpstr>
      <vt:lpstr>Monthly Revenue &amp; Growth</vt:lpstr>
      <vt:lpstr>Monthly Orders &amp; new users</vt:lpstr>
      <vt:lpstr>Monthly</vt:lpstr>
      <vt:lpstr>RFM</vt:lpstr>
      <vt:lpstr>RFM(Recency, Frequency, Monetary Value) </vt:lpstr>
      <vt:lpstr>Recency, Frequency, Monetary Value</vt:lpstr>
      <vt:lpstr>Clustering Model on RFM data</vt:lpstr>
      <vt:lpstr>customer profiling(Segments)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dc:title>
  <dc:creator>Ajeet kumar</dc:creator>
  <cp:lastModifiedBy>Sudhanshu Kumar</cp:lastModifiedBy>
  <cp:revision>2</cp:revision>
  <dcterms:created xsi:type="dcterms:W3CDTF">2023-07-10T10:57:22Z</dcterms:created>
  <dcterms:modified xsi:type="dcterms:W3CDTF">2023-11-27T10:35:11Z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